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6" r:id="rId3"/>
    <p:sldId id="265" r:id="rId4"/>
    <p:sldId id="268" r:id="rId5"/>
    <p:sldId id="273" r:id="rId6"/>
    <p:sldId id="274" r:id="rId7"/>
    <p:sldId id="272" r:id="rId8"/>
    <p:sldId id="288" r:id="rId9"/>
    <p:sldId id="277" r:id="rId10"/>
    <p:sldId id="275" r:id="rId11"/>
    <p:sldId id="271" r:id="rId12"/>
    <p:sldId id="289" r:id="rId13"/>
    <p:sldId id="295" r:id="rId14"/>
    <p:sldId id="270" r:id="rId15"/>
    <p:sldId id="292" r:id="rId16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orient="horz" pos="341" userDrawn="1">
          <p15:clr>
            <a:srgbClr val="A4A3A4"/>
          </p15:clr>
        </p15:guide>
        <p15:guide id="6" orient="horz" pos="798" userDrawn="1">
          <p15:clr>
            <a:srgbClr val="A4A3A4"/>
          </p15:clr>
        </p15:guide>
        <p15:guide id="8" pos="7468" userDrawn="1">
          <p15:clr>
            <a:srgbClr val="A4A3A4"/>
          </p15:clr>
        </p15:guide>
        <p15:guide id="9" pos="24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熊仪_aYju7RJj" initials="熊" lastIdx="0" clrIdx="0"/>
  <p:cmAuthor id="1" name="哒哒 熊猫" initials="哒哒" lastIdx="1" clrIdx="0"/>
  <p:cmAuthor id="8" name="yifei" initials="y" lastIdx="1" clrIdx="7"/>
  <p:cmAuthor id="2" name="kingsoft" initials="k" lastIdx="1" clrIdx="1"/>
  <p:cmAuthor id="9" name="ADMIN" initials="A" lastIdx="1" clrIdx="8"/>
  <p:cmAuthor id="3" name="zhouzean" initials="z" lastIdx="1" clrIdx="2"/>
  <p:cmAuthor id="4" name="李鹏飞_6bQfzI3a" initials="李" lastIdx="0" clrIdx="0"/>
  <p:cmAuthor id="5" name="李晓菲_MZFnUzi6" initials="李" lastIdx="0" clrIdx="0"/>
  <p:cmAuthor id="6" name="小珞_QjMfU7FR" initials="小" lastIdx="0" clrIdx="0"/>
  <p:cmAuthor id="2001" name="骆倩怡_Znauj26B" initials="authorId_382814100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4C75"/>
    <a:srgbClr val="3282B8"/>
    <a:srgbClr val="BBE1FA"/>
    <a:srgbClr val="4EA1D3"/>
    <a:srgbClr val="1B262C"/>
    <a:srgbClr val="F2F8FC"/>
    <a:srgbClr val="EAF4FA"/>
    <a:srgbClr val="88C4CC"/>
    <a:srgbClr val="60758A"/>
    <a:srgbClr val="D8E9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2310" y="1146"/>
      </p:cViewPr>
      <p:guideLst>
        <p:guide orient="horz" pos="2084"/>
        <p:guide pos="3840"/>
        <p:guide orient="horz" pos="3974"/>
        <p:guide orient="horz" pos="341"/>
        <p:guide orient="horz" pos="798"/>
        <p:guide pos="7468"/>
        <p:guide pos="2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48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 userDrawn="1"/>
        </p:nvSpPr>
        <p:spPr>
          <a:xfrm>
            <a:off x="-29448" y="4553252"/>
            <a:ext cx="2310924" cy="2304749"/>
          </a:xfrm>
          <a:custGeom>
            <a:avLst/>
            <a:gdLst>
              <a:gd name="connsiteX0" fmla="*/ 0 w 2310924"/>
              <a:gd name="connsiteY0" fmla="*/ 0 h 2304749"/>
              <a:gd name="connsiteX1" fmla="*/ 2249936 w 2310924"/>
              <a:gd name="connsiteY1" fmla="*/ 1356908 h 2304749"/>
              <a:gd name="connsiteX2" fmla="*/ 2249936 w 2310924"/>
              <a:gd name="connsiteY2" fmla="*/ 1577317 h 2304749"/>
              <a:gd name="connsiteX3" fmla="*/ 1043754 w 2310924"/>
              <a:gd name="connsiteY3" fmla="*/ 2304749 h 2304749"/>
              <a:gd name="connsiteX4" fmla="*/ 0 w 2310924"/>
              <a:gd name="connsiteY4" fmla="*/ 2304749 h 2304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0924" h="2304749">
                <a:moveTo>
                  <a:pt x="0" y="0"/>
                </a:moveTo>
                <a:lnTo>
                  <a:pt x="2249936" y="1356908"/>
                </a:lnTo>
                <a:cubicBezTo>
                  <a:pt x="2331254" y="1405950"/>
                  <a:pt x="2331254" y="1528275"/>
                  <a:pt x="2249936" y="1577317"/>
                </a:cubicBezTo>
                <a:lnTo>
                  <a:pt x="1043754" y="2304749"/>
                </a:lnTo>
                <a:lnTo>
                  <a:pt x="0" y="2304749"/>
                </a:lnTo>
                <a:close/>
              </a:path>
            </a:pathLst>
          </a:custGeom>
          <a:solidFill>
            <a:srgbClr val="0F4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" name="任意多边形: 形状 2"/>
          <p:cNvSpPr/>
          <p:nvPr userDrawn="1"/>
        </p:nvSpPr>
        <p:spPr>
          <a:xfrm rot="14282411">
            <a:off x="10393165" y="-757271"/>
            <a:ext cx="1430468" cy="2238016"/>
          </a:xfrm>
          <a:custGeom>
            <a:avLst/>
            <a:gdLst>
              <a:gd name="connsiteX0" fmla="*/ 1430468 w 1430468"/>
              <a:gd name="connsiteY0" fmla="*/ 684445 h 2238016"/>
              <a:gd name="connsiteX1" fmla="*/ 461204 w 1430468"/>
              <a:gd name="connsiteY1" fmla="*/ 2238016 h 2238016"/>
              <a:gd name="connsiteX2" fmla="*/ 0 w 1430468"/>
              <a:gd name="connsiteY2" fmla="*/ 1950273 h 2238016"/>
              <a:gd name="connsiteX3" fmla="*/ 0 w 1430468"/>
              <a:gd name="connsiteY3" fmla="*/ 109456 h 2238016"/>
              <a:gd name="connsiteX4" fmla="*/ 178058 w 1430468"/>
              <a:gd name="connsiteY4" fmla="*/ 14919 h 223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0468" h="2238016">
                <a:moveTo>
                  <a:pt x="1430468" y="684445"/>
                </a:moveTo>
                <a:lnTo>
                  <a:pt x="461204" y="2238016"/>
                </a:lnTo>
                <a:lnTo>
                  <a:pt x="0" y="1950273"/>
                </a:lnTo>
                <a:lnTo>
                  <a:pt x="0" y="109456"/>
                </a:lnTo>
                <a:cubicBezTo>
                  <a:pt x="0" y="25216"/>
                  <a:pt x="99000" y="-27345"/>
                  <a:pt x="178058" y="14919"/>
                </a:cubicBezTo>
                <a:close/>
              </a:path>
            </a:pathLst>
          </a:custGeom>
          <a:solidFill>
            <a:srgbClr val="0F4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4" name="任意多边形: 形状 3"/>
          <p:cNvSpPr/>
          <p:nvPr userDrawn="1"/>
        </p:nvSpPr>
        <p:spPr>
          <a:xfrm rot="17955789">
            <a:off x="1782195" y="6013744"/>
            <a:ext cx="1307809" cy="1128036"/>
          </a:xfrm>
          <a:custGeom>
            <a:avLst/>
            <a:gdLst>
              <a:gd name="connsiteX0" fmla="*/ 1299885 w 1307809"/>
              <a:gd name="connsiteY0" fmla="*/ 704415 h 1128036"/>
              <a:gd name="connsiteX1" fmla="*/ 1276110 w 1307809"/>
              <a:gd name="connsiteY1" fmla="*/ 783741 h 1128036"/>
              <a:gd name="connsiteX2" fmla="*/ 632071 w 1307809"/>
              <a:gd name="connsiteY2" fmla="*/ 1128036 h 1128036"/>
              <a:gd name="connsiteX3" fmla="*/ 0 w 1307809"/>
              <a:gd name="connsiteY3" fmla="*/ 0 h 1128036"/>
              <a:gd name="connsiteX4" fmla="*/ 1276110 w 1307809"/>
              <a:gd name="connsiteY4" fmla="*/ 682193 h 1128036"/>
              <a:gd name="connsiteX5" fmla="*/ 1299885 w 1307809"/>
              <a:gd name="connsiteY5" fmla="*/ 704415 h 112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7809" h="1128036">
                <a:moveTo>
                  <a:pt x="1299885" y="704415"/>
                </a:moveTo>
                <a:cubicBezTo>
                  <a:pt x="1315734" y="730857"/>
                  <a:pt x="1307810" y="766795"/>
                  <a:pt x="1276110" y="783741"/>
                </a:cubicBezTo>
                <a:lnTo>
                  <a:pt x="632071" y="1128036"/>
                </a:lnTo>
                <a:lnTo>
                  <a:pt x="0" y="0"/>
                </a:lnTo>
                <a:lnTo>
                  <a:pt x="1276110" y="682193"/>
                </a:lnTo>
                <a:cubicBezTo>
                  <a:pt x="1286676" y="687842"/>
                  <a:pt x="1294601" y="695601"/>
                  <a:pt x="1299885" y="704415"/>
                </a:cubicBezTo>
                <a:close/>
              </a:path>
            </a:pathLst>
          </a:custGeom>
          <a:solidFill>
            <a:srgbClr val="328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5" name="等腰三角形 5"/>
          <p:cNvSpPr/>
          <p:nvPr userDrawn="1"/>
        </p:nvSpPr>
        <p:spPr>
          <a:xfrm rot="17962017">
            <a:off x="451098" y="4313780"/>
            <a:ext cx="1564996" cy="1696402"/>
          </a:xfrm>
          <a:custGeom>
            <a:avLst/>
            <a:gdLst>
              <a:gd name="connsiteX0" fmla="*/ 54061 w 906143"/>
              <a:gd name="connsiteY0" fmla="*/ 4915 h 1039740"/>
              <a:gd name="connsiteX1" fmla="*/ 888224 w 906143"/>
              <a:gd name="connsiteY1" fmla="*/ 488730 h 1039740"/>
              <a:gd name="connsiteX2" fmla="*/ 888224 w 906143"/>
              <a:gd name="connsiteY2" fmla="*/ 551012 h 1039740"/>
              <a:gd name="connsiteX3" fmla="*/ 54061 w 906143"/>
              <a:gd name="connsiteY3" fmla="*/ 1034826 h 1039740"/>
              <a:gd name="connsiteX4" fmla="*/ 0 w 906143"/>
              <a:gd name="connsiteY4" fmla="*/ 1003685 h 1039740"/>
              <a:gd name="connsiteX5" fmla="*/ 0 w 906143"/>
              <a:gd name="connsiteY5" fmla="*/ 36056 h 1039740"/>
              <a:gd name="connsiteX6" fmla="*/ 54061 w 906143"/>
              <a:gd name="connsiteY6" fmla="*/ 4915 h 103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6143" h="1039740">
                <a:moveTo>
                  <a:pt x="54061" y="4915"/>
                </a:moveTo>
                <a:lnTo>
                  <a:pt x="888224" y="488730"/>
                </a:lnTo>
                <a:cubicBezTo>
                  <a:pt x="912117" y="502588"/>
                  <a:pt x="912117" y="537154"/>
                  <a:pt x="888224" y="551012"/>
                </a:cubicBezTo>
                <a:lnTo>
                  <a:pt x="54061" y="1034826"/>
                </a:lnTo>
                <a:cubicBezTo>
                  <a:pt x="30058" y="1048748"/>
                  <a:pt x="0" y="1031434"/>
                  <a:pt x="0" y="1003685"/>
                </a:cubicBezTo>
                <a:lnTo>
                  <a:pt x="0" y="36056"/>
                </a:lnTo>
                <a:cubicBezTo>
                  <a:pt x="0" y="8307"/>
                  <a:pt x="30058" y="-9007"/>
                  <a:pt x="54061" y="4915"/>
                </a:cubicBezTo>
              </a:path>
            </a:pathLst>
          </a:custGeom>
          <a:solidFill>
            <a:srgbClr val="328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7955789">
            <a:off x="-500478" y="3700706"/>
            <a:ext cx="1602923" cy="1131504"/>
          </a:xfrm>
          <a:custGeom>
            <a:avLst/>
            <a:gdLst>
              <a:gd name="connsiteX0" fmla="*/ 1594999 w 1602923"/>
              <a:gd name="connsiteY0" fmla="*/ 255333 h 1131504"/>
              <a:gd name="connsiteX1" fmla="*/ 1571224 w 1602923"/>
              <a:gd name="connsiteY1" fmla="*/ 334659 h 1131504"/>
              <a:gd name="connsiteX2" fmla="*/ 95631 w 1602923"/>
              <a:gd name="connsiteY2" fmla="*/ 1123492 h 1131504"/>
              <a:gd name="connsiteX3" fmla="*/ 0 w 1602923"/>
              <a:gd name="connsiteY3" fmla="*/ 1072718 h 1131504"/>
              <a:gd name="connsiteX4" fmla="*/ 0 w 1602923"/>
              <a:gd name="connsiteY4" fmla="*/ 636066 h 1131504"/>
              <a:gd name="connsiteX5" fmla="*/ 1135166 w 1602923"/>
              <a:gd name="connsiteY5" fmla="*/ 0 h 1131504"/>
              <a:gd name="connsiteX6" fmla="*/ 1571224 w 1602923"/>
              <a:gd name="connsiteY6" fmla="*/ 233111 h 1131504"/>
              <a:gd name="connsiteX7" fmla="*/ 1594999 w 1602923"/>
              <a:gd name="connsiteY7" fmla="*/ 255333 h 1131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2923" h="1131504">
                <a:moveTo>
                  <a:pt x="1594999" y="255333"/>
                </a:moveTo>
                <a:cubicBezTo>
                  <a:pt x="1610848" y="281775"/>
                  <a:pt x="1602923" y="317713"/>
                  <a:pt x="1571224" y="334659"/>
                </a:cubicBezTo>
                <a:lnTo>
                  <a:pt x="95631" y="1123492"/>
                </a:lnTo>
                <a:cubicBezTo>
                  <a:pt x="53171" y="1146191"/>
                  <a:pt x="0" y="1117962"/>
                  <a:pt x="0" y="1072718"/>
                </a:cubicBezTo>
                <a:lnTo>
                  <a:pt x="0" y="636066"/>
                </a:lnTo>
                <a:lnTo>
                  <a:pt x="1135166" y="0"/>
                </a:lnTo>
                <a:lnTo>
                  <a:pt x="1571224" y="233111"/>
                </a:lnTo>
                <a:cubicBezTo>
                  <a:pt x="1581791" y="238760"/>
                  <a:pt x="1589715" y="246519"/>
                  <a:pt x="1594999" y="255333"/>
                </a:cubicBezTo>
                <a:close/>
              </a:path>
            </a:pathLst>
          </a:custGeom>
          <a:solidFill>
            <a:srgbClr val="328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" name="等腰三角形 5"/>
          <p:cNvSpPr/>
          <p:nvPr userDrawn="1"/>
        </p:nvSpPr>
        <p:spPr>
          <a:xfrm rot="7207658">
            <a:off x="-104658" y="2888157"/>
            <a:ext cx="592228" cy="626336"/>
          </a:xfrm>
          <a:custGeom>
            <a:avLst/>
            <a:gdLst>
              <a:gd name="connsiteX0" fmla="*/ 54061 w 906143"/>
              <a:gd name="connsiteY0" fmla="*/ 4915 h 1039740"/>
              <a:gd name="connsiteX1" fmla="*/ 888224 w 906143"/>
              <a:gd name="connsiteY1" fmla="*/ 488730 h 1039740"/>
              <a:gd name="connsiteX2" fmla="*/ 888224 w 906143"/>
              <a:gd name="connsiteY2" fmla="*/ 551012 h 1039740"/>
              <a:gd name="connsiteX3" fmla="*/ 54061 w 906143"/>
              <a:gd name="connsiteY3" fmla="*/ 1034826 h 1039740"/>
              <a:gd name="connsiteX4" fmla="*/ 0 w 906143"/>
              <a:gd name="connsiteY4" fmla="*/ 1003685 h 1039740"/>
              <a:gd name="connsiteX5" fmla="*/ 0 w 906143"/>
              <a:gd name="connsiteY5" fmla="*/ 36056 h 1039740"/>
              <a:gd name="connsiteX6" fmla="*/ 54061 w 906143"/>
              <a:gd name="connsiteY6" fmla="*/ 4915 h 103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6143" h="1039740">
                <a:moveTo>
                  <a:pt x="54061" y="4915"/>
                </a:moveTo>
                <a:lnTo>
                  <a:pt x="888224" y="488730"/>
                </a:lnTo>
                <a:cubicBezTo>
                  <a:pt x="912117" y="502588"/>
                  <a:pt x="912117" y="537154"/>
                  <a:pt x="888224" y="551012"/>
                </a:cubicBezTo>
                <a:lnTo>
                  <a:pt x="54061" y="1034826"/>
                </a:lnTo>
                <a:cubicBezTo>
                  <a:pt x="30058" y="1048748"/>
                  <a:pt x="0" y="1031434"/>
                  <a:pt x="0" y="1003685"/>
                </a:cubicBezTo>
                <a:lnTo>
                  <a:pt x="0" y="36056"/>
                </a:lnTo>
                <a:cubicBezTo>
                  <a:pt x="0" y="8307"/>
                  <a:pt x="30058" y="-9007"/>
                  <a:pt x="54061" y="4915"/>
                </a:cubicBezTo>
              </a:path>
            </a:pathLst>
          </a:custGeom>
          <a:solidFill>
            <a:srgbClr val="328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18025785">
            <a:off x="11580632" y="3103536"/>
            <a:ext cx="862390" cy="924477"/>
          </a:xfrm>
          <a:custGeom>
            <a:avLst/>
            <a:gdLst>
              <a:gd name="connsiteX0" fmla="*/ 862390 w 862390"/>
              <a:gd name="connsiteY0" fmla="*/ 417914 h 924477"/>
              <a:gd name="connsiteX1" fmla="*/ 0 w 862390"/>
              <a:gd name="connsiteY1" fmla="*/ 924477 h 924477"/>
              <a:gd name="connsiteX2" fmla="*/ 0 w 862390"/>
              <a:gd name="connsiteY2" fmla="*/ 58787 h 924477"/>
              <a:gd name="connsiteX3" fmla="*/ 95631 w 862390"/>
              <a:gd name="connsiteY3" fmla="*/ 8013 h 92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390" h="924477">
                <a:moveTo>
                  <a:pt x="862390" y="417914"/>
                </a:moveTo>
                <a:lnTo>
                  <a:pt x="0" y="924477"/>
                </a:lnTo>
                <a:lnTo>
                  <a:pt x="0" y="58787"/>
                </a:lnTo>
                <a:cubicBezTo>
                  <a:pt x="0" y="13543"/>
                  <a:pt x="53171" y="-14686"/>
                  <a:pt x="95631" y="8013"/>
                </a:cubicBezTo>
                <a:close/>
              </a:path>
            </a:pathLst>
          </a:custGeom>
          <a:solidFill>
            <a:srgbClr val="328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9" name="任意多边形: 形状 8"/>
          <p:cNvSpPr/>
          <p:nvPr userDrawn="1"/>
        </p:nvSpPr>
        <p:spPr>
          <a:xfrm rot="18042345">
            <a:off x="10854704" y="519463"/>
            <a:ext cx="1891988" cy="2057072"/>
          </a:xfrm>
          <a:custGeom>
            <a:avLst/>
            <a:gdLst>
              <a:gd name="connsiteX0" fmla="*/ 1891988 w 1891988"/>
              <a:gd name="connsiteY0" fmla="*/ 933435 h 2057072"/>
              <a:gd name="connsiteX1" fmla="*/ 0 w 1891988"/>
              <a:gd name="connsiteY1" fmla="*/ 2057072 h 2057072"/>
              <a:gd name="connsiteX2" fmla="*/ 0 w 1891988"/>
              <a:gd name="connsiteY2" fmla="*/ 106365 h 2057072"/>
              <a:gd name="connsiteX3" fmla="*/ 173029 w 1891988"/>
              <a:gd name="connsiteY3" fmla="*/ 14498 h 205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1988" h="2057072">
                <a:moveTo>
                  <a:pt x="1891988" y="933435"/>
                </a:moveTo>
                <a:lnTo>
                  <a:pt x="0" y="2057072"/>
                </a:lnTo>
                <a:lnTo>
                  <a:pt x="0" y="106365"/>
                </a:lnTo>
                <a:cubicBezTo>
                  <a:pt x="0" y="24505"/>
                  <a:pt x="96204" y="-26572"/>
                  <a:pt x="173029" y="14498"/>
                </a:cubicBezTo>
                <a:close/>
              </a:path>
            </a:pathLst>
          </a:custGeom>
          <a:solidFill>
            <a:srgbClr val="0F4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" name="等腰三角形 5"/>
          <p:cNvSpPr/>
          <p:nvPr userDrawn="1"/>
        </p:nvSpPr>
        <p:spPr>
          <a:xfrm>
            <a:off x="10815995" y="1547999"/>
            <a:ext cx="970189" cy="1114082"/>
          </a:xfrm>
          <a:custGeom>
            <a:avLst/>
            <a:gdLst>
              <a:gd name="connsiteX0" fmla="*/ 54061 w 906143"/>
              <a:gd name="connsiteY0" fmla="*/ 4915 h 1039740"/>
              <a:gd name="connsiteX1" fmla="*/ 888224 w 906143"/>
              <a:gd name="connsiteY1" fmla="*/ 488730 h 1039740"/>
              <a:gd name="connsiteX2" fmla="*/ 888224 w 906143"/>
              <a:gd name="connsiteY2" fmla="*/ 551012 h 1039740"/>
              <a:gd name="connsiteX3" fmla="*/ 54061 w 906143"/>
              <a:gd name="connsiteY3" fmla="*/ 1034826 h 1039740"/>
              <a:gd name="connsiteX4" fmla="*/ 0 w 906143"/>
              <a:gd name="connsiteY4" fmla="*/ 1003685 h 1039740"/>
              <a:gd name="connsiteX5" fmla="*/ 0 w 906143"/>
              <a:gd name="connsiteY5" fmla="*/ 36056 h 1039740"/>
              <a:gd name="connsiteX6" fmla="*/ 54061 w 906143"/>
              <a:gd name="connsiteY6" fmla="*/ 4915 h 103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6143" h="1039740">
                <a:moveTo>
                  <a:pt x="54061" y="4915"/>
                </a:moveTo>
                <a:lnTo>
                  <a:pt x="888224" y="488730"/>
                </a:lnTo>
                <a:cubicBezTo>
                  <a:pt x="912117" y="502588"/>
                  <a:pt x="912117" y="537154"/>
                  <a:pt x="888224" y="551012"/>
                </a:cubicBezTo>
                <a:lnTo>
                  <a:pt x="54061" y="1034826"/>
                </a:lnTo>
                <a:cubicBezTo>
                  <a:pt x="30058" y="1048748"/>
                  <a:pt x="0" y="1031434"/>
                  <a:pt x="0" y="1003685"/>
                </a:cubicBezTo>
                <a:lnTo>
                  <a:pt x="0" y="36056"/>
                </a:lnTo>
                <a:cubicBezTo>
                  <a:pt x="0" y="8307"/>
                  <a:pt x="30058" y="-9007"/>
                  <a:pt x="54061" y="4915"/>
                </a:cubicBezTo>
              </a:path>
            </a:pathLst>
          </a:custGeom>
          <a:solidFill>
            <a:srgbClr val="328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4342487">
            <a:off x="9652738" y="-447342"/>
            <a:ext cx="878681" cy="1364002"/>
          </a:xfrm>
          <a:custGeom>
            <a:avLst/>
            <a:gdLst>
              <a:gd name="connsiteX0" fmla="*/ 878681 w 878681"/>
              <a:gd name="connsiteY0" fmla="*/ 435047 h 1364002"/>
              <a:gd name="connsiteX1" fmla="*/ 442527 w 878681"/>
              <a:gd name="connsiteY1" fmla="*/ 1162121 h 1364002"/>
              <a:gd name="connsiteX2" fmla="*/ 76945 w 878681"/>
              <a:gd name="connsiteY2" fmla="*/ 1357556 h 1364002"/>
              <a:gd name="connsiteX3" fmla="*/ 0 w 878681"/>
              <a:gd name="connsiteY3" fmla="*/ 1316703 h 1364002"/>
              <a:gd name="connsiteX4" fmla="*/ 0 w 878681"/>
              <a:gd name="connsiteY4" fmla="*/ 47301 h 1364002"/>
              <a:gd name="connsiteX5" fmla="*/ 76946 w 878681"/>
              <a:gd name="connsiteY5" fmla="*/ 6447 h 1364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8681" h="1364002">
                <a:moveTo>
                  <a:pt x="878681" y="435047"/>
                </a:moveTo>
                <a:lnTo>
                  <a:pt x="442527" y="1162121"/>
                </a:lnTo>
                <a:lnTo>
                  <a:pt x="76945" y="1357556"/>
                </a:lnTo>
                <a:cubicBezTo>
                  <a:pt x="42782" y="1375819"/>
                  <a:pt x="0" y="1353106"/>
                  <a:pt x="0" y="1316703"/>
                </a:cubicBezTo>
                <a:lnTo>
                  <a:pt x="0" y="47301"/>
                </a:lnTo>
                <a:cubicBezTo>
                  <a:pt x="0" y="10898"/>
                  <a:pt x="42782" y="-11816"/>
                  <a:pt x="76946" y="6447"/>
                </a:cubicBezTo>
                <a:close/>
              </a:path>
            </a:pathLst>
          </a:custGeom>
          <a:solidFill>
            <a:srgbClr val="328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8060000">
            <a:off x="8389725" y="-620392"/>
            <a:ext cx="658207" cy="1395139"/>
          </a:xfrm>
          <a:custGeom>
            <a:avLst/>
            <a:gdLst>
              <a:gd name="connsiteX0" fmla="*/ 0 w 658207"/>
              <a:gd name="connsiteY0" fmla="*/ 0 h 1395139"/>
              <a:gd name="connsiteX1" fmla="*/ 658207 w 658207"/>
              <a:gd name="connsiteY1" fmla="*/ 1095440 h 1395139"/>
              <a:gd name="connsiteX2" fmla="*/ 115727 w 658207"/>
              <a:gd name="connsiteY2" fmla="*/ 1385444 h 1395139"/>
              <a:gd name="connsiteX3" fmla="*/ 0 w 658207"/>
              <a:gd name="connsiteY3" fmla="*/ 1324000 h 1395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8207" h="1395139">
                <a:moveTo>
                  <a:pt x="0" y="0"/>
                </a:moveTo>
                <a:lnTo>
                  <a:pt x="658207" y="1095440"/>
                </a:lnTo>
                <a:lnTo>
                  <a:pt x="115727" y="1385444"/>
                </a:lnTo>
                <a:cubicBezTo>
                  <a:pt x="64344" y="1412912"/>
                  <a:pt x="0" y="1378750"/>
                  <a:pt x="0" y="1324000"/>
                </a:cubicBezTo>
                <a:close/>
              </a:path>
            </a:pathLst>
          </a:custGeom>
          <a:solidFill>
            <a:srgbClr val="328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8017866">
            <a:off x="11652408" y="986506"/>
            <a:ext cx="780092" cy="829726"/>
          </a:xfrm>
          <a:custGeom>
            <a:avLst/>
            <a:gdLst>
              <a:gd name="connsiteX0" fmla="*/ 780092 w 780092"/>
              <a:gd name="connsiteY0" fmla="*/ 373917 h 829726"/>
              <a:gd name="connsiteX1" fmla="*/ 0 w 780092"/>
              <a:gd name="connsiteY1" fmla="*/ 829726 h 829726"/>
              <a:gd name="connsiteX2" fmla="*/ 0 w 780092"/>
              <a:gd name="connsiteY2" fmla="*/ 58786 h 829726"/>
              <a:gd name="connsiteX3" fmla="*/ 95631 w 780092"/>
              <a:gd name="connsiteY3" fmla="*/ 8013 h 82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92" h="829726">
                <a:moveTo>
                  <a:pt x="780092" y="373917"/>
                </a:moveTo>
                <a:lnTo>
                  <a:pt x="0" y="829726"/>
                </a:lnTo>
                <a:lnTo>
                  <a:pt x="0" y="58786"/>
                </a:lnTo>
                <a:cubicBezTo>
                  <a:pt x="0" y="13544"/>
                  <a:pt x="53171" y="-14687"/>
                  <a:pt x="95631" y="8013"/>
                </a:cubicBezTo>
                <a:close/>
              </a:path>
            </a:pathLst>
          </a:custGeom>
          <a:noFill/>
          <a:ln>
            <a:solidFill>
              <a:srgbClr val="3282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 userDrawn="1"/>
        </p:nvSpPr>
        <p:spPr>
          <a:xfrm>
            <a:off x="-29448" y="4553252"/>
            <a:ext cx="2310924" cy="2304749"/>
          </a:xfrm>
          <a:custGeom>
            <a:avLst/>
            <a:gdLst>
              <a:gd name="connsiteX0" fmla="*/ 0 w 2310924"/>
              <a:gd name="connsiteY0" fmla="*/ 0 h 2304749"/>
              <a:gd name="connsiteX1" fmla="*/ 2249936 w 2310924"/>
              <a:gd name="connsiteY1" fmla="*/ 1356908 h 2304749"/>
              <a:gd name="connsiteX2" fmla="*/ 2249936 w 2310924"/>
              <a:gd name="connsiteY2" fmla="*/ 1577317 h 2304749"/>
              <a:gd name="connsiteX3" fmla="*/ 1043754 w 2310924"/>
              <a:gd name="connsiteY3" fmla="*/ 2304749 h 2304749"/>
              <a:gd name="connsiteX4" fmla="*/ 0 w 2310924"/>
              <a:gd name="connsiteY4" fmla="*/ 2304749 h 2304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0924" h="2304749">
                <a:moveTo>
                  <a:pt x="0" y="0"/>
                </a:moveTo>
                <a:lnTo>
                  <a:pt x="2249936" y="1356908"/>
                </a:lnTo>
                <a:cubicBezTo>
                  <a:pt x="2331254" y="1405950"/>
                  <a:pt x="2331254" y="1528275"/>
                  <a:pt x="2249936" y="1577317"/>
                </a:cubicBezTo>
                <a:lnTo>
                  <a:pt x="1043754" y="2304749"/>
                </a:lnTo>
                <a:lnTo>
                  <a:pt x="0" y="2304749"/>
                </a:lnTo>
                <a:close/>
              </a:path>
            </a:pathLst>
          </a:custGeom>
          <a:solidFill>
            <a:srgbClr val="0F4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" name="任意多边形: 形状 2"/>
          <p:cNvSpPr/>
          <p:nvPr userDrawn="1"/>
        </p:nvSpPr>
        <p:spPr>
          <a:xfrm rot="14282411">
            <a:off x="10393165" y="-757271"/>
            <a:ext cx="1430468" cy="2238016"/>
          </a:xfrm>
          <a:custGeom>
            <a:avLst/>
            <a:gdLst>
              <a:gd name="connsiteX0" fmla="*/ 1430468 w 1430468"/>
              <a:gd name="connsiteY0" fmla="*/ 684445 h 2238016"/>
              <a:gd name="connsiteX1" fmla="*/ 461204 w 1430468"/>
              <a:gd name="connsiteY1" fmla="*/ 2238016 h 2238016"/>
              <a:gd name="connsiteX2" fmla="*/ 0 w 1430468"/>
              <a:gd name="connsiteY2" fmla="*/ 1950273 h 2238016"/>
              <a:gd name="connsiteX3" fmla="*/ 0 w 1430468"/>
              <a:gd name="connsiteY3" fmla="*/ 109456 h 2238016"/>
              <a:gd name="connsiteX4" fmla="*/ 178058 w 1430468"/>
              <a:gd name="connsiteY4" fmla="*/ 14919 h 223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0468" h="2238016">
                <a:moveTo>
                  <a:pt x="1430468" y="684445"/>
                </a:moveTo>
                <a:lnTo>
                  <a:pt x="461204" y="2238016"/>
                </a:lnTo>
                <a:lnTo>
                  <a:pt x="0" y="1950273"/>
                </a:lnTo>
                <a:lnTo>
                  <a:pt x="0" y="109456"/>
                </a:lnTo>
                <a:cubicBezTo>
                  <a:pt x="0" y="25216"/>
                  <a:pt x="99000" y="-27345"/>
                  <a:pt x="178058" y="14919"/>
                </a:cubicBezTo>
                <a:close/>
              </a:path>
            </a:pathLst>
          </a:custGeom>
          <a:solidFill>
            <a:srgbClr val="0F4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4" name="任意多边形: 形状 3"/>
          <p:cNvSpPr/>
          <p:nvPr userDrawn="1"/>
        </p:nvSpPr>
        <p:spPr>
          <a:xfrm rot="17955789">
            <a:off x="1782195" y="6013744"/>
            <a:ext cx="1307809" cy="1128036"/>
          </a:xfrm>
          <a:custGeom>
            <a:avLst/>
            <a:gdLst>
              <a:gd name="connsiteX0" fmla="*/ 1299885 w 1307809"/>
              <a:gd name="connsiteY0" fmla="*/ 704415 h 1128036"/>
              <a:gd name="connsiteX1" fmla="*/ 1276110 w 1307809"/>
              <a:gd name="connsiteY1" fmla="*/ 783741 h 1128036"/>
              <a:gd name="connsiteX2" fmla="*/ 632071 w 1307809"/>
              <a:gd name="connsiteY2" fmla="*/ 1128036 h 1128036"/>
              <a:gd name="connsiteX3" fmla="*/ 0 w 1307809"/>
              <a:gd name="connsiteY3" fmla="*/ 0 h 1128036"/>
              <a:gd name="connsiteX4" fmla="*/ 1276110 w 1307809"/>
              <a:gd name="connsiteY4" fmla="*/ 682193 h 1128036"/>
              <a:gd name="connsiteX5" fmla="*/ 1299885 w 1307809"/>
              <a:gd name="connsiteY5" fmla="*/ 704415 h 112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7809" h="1128036">
                <a:moveTo>
                  <a:pt x="1299885" y="704415"/>
                </a:moveTo>
                <a:cubicBezTo>
                  <a:pt x="1315734" y="730857"/>
                  <a:pt x="1307810" y="766795"/>
                  <a:pt x="1276110" y="783741"/>
                </a:cubicBezTo>
                <a:lnTo>
                  <a:pt x="632071" y="1128036"/>
                </a:lnTo>
                <a:lnTo>
                  <a:pt x="0" y="0"/>
                </a:lnTo>
                <a:lnTo>
                  <a:pt x="1276110" y="682193"/>
                </a:lnTo>
                <a:cubicBezTo>
                  <a:pt x="1286676" y="687842"/>
                  <a:pt x="1294601" y="695601"/>
                  <a:pt x="1299885" y="704415"/>
                </a:cubicBezTo>
                <a:close/>
              </a:path>
            </a:pathLst>
          </a:custGeom>
          <a:solidFill>
            <a:srgbClr val="328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9" name="任意多边形: 形状 8"/>
          <p:cNvSpPr/>
          <p:nvPr userDrawn="1"/>
        </p:nvSpPr>
        <p:spPr>
          <a:xfrm rot="18042345">
            <a:off x="10854704" y="519463"/>
            <a:ext cx="1891988" cy="2057072"/>
          </a:xfrm>
          <a:custGeom>
            <a:avLst/>
            <a:gdLst>
              <a:gd name="connsiteX0" fmla="*/ 1891988 w 1891988"/>
              <a:gd name="connsiteY0" fmla="*/ 933435 h 2057072"/>
              <a:gd name="connsiteX1" fmla="*/ 0 w 1891988"/>
              <a:gd name="connsiteY1" fmla="*/ 2057072 h 2057072"/>
              <a:gd name="connsiteX2" fmla="*/ 0 w 1891988"/>
              <a:gd name="connsiteY2" fmla="*/ 106365 h 2057072"/>
              <a:gd name="connsiteX3" fmla="*/ 173029 w 1891988"/>
              <a:gd name="connsiteY3" fmla="*/ 14498 h 205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1988" h="2057072">
                <a:moveTo>
                  <a:pt x="1891988" y="933435"/>
                </a:moveTo>
                <a:lnTo>
                  <a:pt x="0" y="2057072"/>
                </a:lnTo>
                <a:lnTo>
                  <a:pt x="0" y="106365"/>
                </a:lnTo>
                <a:cubicBezTo>
                  <a:pt x="0" y="24505"/>
                  <a:pt x="96204" y="-26572"/>
                  <a:pt x="173029" y="14498"/>
                </a:cubicBezTo>
                <a:close/>
              </a:path>
            </a:pathLst>
          </a:custGeom>
          <a:solidFill>
            <a:srgbClr val="0F4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 userDrawn="1"/>
        </p:nvSpPr>
        <p:spPr>
          <a:xfrm>
            <a:off x="-29448" y="4553252"/>
            <a:ext cx="2310924" cy="2304749"/>
          </a:xfrm>
          <a:custGeom>
            <a:avLst/>
            <a:gdLst>
              <a:gd name="connsiteX0" fmla="*/ 0 w 2310924"/>
              <a:gd name="connsiteY0" fmla="*/ 0 h 2304749"/>
              <a:gd name="connsiteX1" fmla="*/ 2249936 w 2310924"/>
              <a:gd name="connsiteY1" fmla="*/ 1356908 h 2304749"/>
              <a:gd name="connsiteX2" fmla="*/ 2249936 w 2310924"/>
              <a:gd name="connsiteY2" fmla="*/ 1577317 h 2304749"/>
              <a:gd name="connsiteX3" fmla="*/ 1043754 w 2310924"/>
              <a:gd name="connsiteY3" fmla="*/ 2304749 h 2304749"/>
              <a:gd name="connsiteX4" fmla="*/ 0 w 2310924"/>
              <a:gd name="connsiteY4" fmla="*/ 2304749 h 2304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0924" h="2304749">
                <a:moveTo>
                  <a:pt x="0" y="0"/>
                </a:moveTo>
                <a:lnTo>
                  <a:pt x="2249936" y="1356908"/>
                </a:lnTo>
                <a:cubicBezTo>
                  <a:pt x="2331254" y="1405950"/>
                  <a:pt x="2331254" y="1528275"/>
                  <a:pt x="2249936" y="1577317"/>
                </a:cubicBezTo>
                <a:lnTo>
                  <a:pt x="1043754" y="2304749"/>
                </a:lnTo>
                <a:lnTo>
                  <a:pt x="0" y="2304749"/>
                </a:lnTo>
                <a:close/>
              </a:path>
            </a:pathLst>
          </a:custGeom>
          <a:solidFill>
            <a:srgbClr val="0F4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" name="任意多边形: 形状 2"/>
          <p:cNvSpPr/>
          <p:nvPr userDrawn="1"/>
        </p:nvSpPr>
        <p:spPr>
          <a:xfrm rot="14282411">
            <a:off x="10393165" y="-757271"/>
            <a:ext cx="1430468" cy="2238016"/>
          </a:xfrm>
          <a:custGeom>
            <a:avLst/>
            <a:gdLst>
              <a:gd name="connsiteX0" fmla="*/ 1430468 w 1430468"/>
              <a:gd name="connsiteY0" fmla="*/ 684445 h 2238016"/>
              <a:gd name="connsiteX1" fmla="*/ 461204 w 1430468"/>
              <a:gd name="connsiteY1" fmla="*/ 2238016 h 2238016"/>
              <a:gd name="connsiteX2" fmla="*/ 0 w 1430468"/>
              <a:gd name="connsiteY2" fmla="*/ 1950273 h 2238016"/>
              <a:gd name="connsiteX3" fmla="*/ 0 w 1430468"/>
              <a:gd name="connsiteY3" fmla="*/ 109456 h 2238016"/>
              <a:gd name="connsiteX4" fmla="*/ 178058 w 1430468"/>
              <a:gd name="connsiteY4" fmla="*/ 14919 h 223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0468" h="2238016">
                <a:moveTo>
                  <a:pt x="1430468" y="684445"/>
                </a:moveTo>
                <a:lnTo>
                  <a:pt x="461204" y="2238016"/>
                </a:lnTo>
                <a:lnTo>
                  <a:pt x="0" y="1950273"/>
                </a:lnTo>
                <a:lnTo>
                  <a:pt x="0" y="109456"/>
                </a:lnTo>
                <a:cubicBezTo>
                  <a:pt x="0" y="25216"/>
                  <a:pt x="99000" y="-27345"/>
                  <a:pt x="178058" y="14919"/>
                </a:cubicBezTo>
                <a:close/>
              </a:path>
            </a:pathLst>
          </a:custGeom>
          <a:solidFill>
            <a:srgbClr val="0F4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4" name="任意多边形: 形状 3"/>
          <p:cNvSpPr/>
          <p:nvPr userDrawn="1"/>
        </p:nvSpPr>
        <p:spPr>
          <a:xfrm rot="17955789">
            <a:off x="1782195" y="6013744"/>
            <a:ext cx="1307809" cy="1128036"/>
          </a:xfrm>
          <a:custGeom>
            <a:avLst/>
            <a:gdLst>
              <a:gd name="connsiteX0" fmla="*/ 1299885 w 1307809"/>
              <a:gd name="connsiteY0" fmla="*/ 704415 h 1128036"/>
              <a:gd name="connsiteX1" fmla="*/ 1276110 w 1307809"/>
              <a:gd name="connsiteY1" fmla="*/ 783741 h 1128036"/>
              <a:gd name="connsiteX2" fmla="*/ 632071 w 1307809"/>
              <a:gd name="connsiteY2" fmla="*/ 1128036 h 1128036"/>
              <a:gd name="connsiteX3" fmla="*/ 0 w 1307809"/>
              <a:gd name="connsiteY3" fmla="*/ 0 h 1128036"/>
              <a:gd name="connsiteX4" fmla="*/ 1276110 w 1307809"/>
              <a:gd name="connsiteY4" fmla="*/ 682193 h 1128036"/>
              <a:gd name="connsiteX5" fmla="*/ 1299885 w 1307809"/>
              <a:gd name="connsiteY5" fmla="*/ 704415 h 112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7809" h="1128036">
                <a:moveTo>
                  <a:pt x="1299885" y="704415"/>
                </a:moveTo>
                <a:cubicBezTo>
                  <a:pt x="1315734" y="730857"/>
                  <a:pt x="1307810" y="766795"/>
                  <a:pt x="1276110" y="783741"/>
                </a:cubicBezTo>
                <a:lnTo>
                  <a:pt x="632071" y="1128036"/>
                </a:lnTo>
                <a:lnTo>
                  <a:pt x="0" y="0"/>
                </a:lnTo>
                <a:lnTo>
                  <a:pt x="1276110" y="682193"/>
                </a:lnTo>
                <a:cubicBezTo>
                  <a:pt x="1286676" y="687842"/>
                  <a:pt x="1294601" y="695601"/>
                  <a:pt x="1299885" y="704415"/>
                </a:cubicBezTo>
                <a:close/>
              </a:path>
            </a:pathLst>
          </a:custGeom>
          <a:solidFill>
            <a:srgbClr val="328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9" name="任意多边形: 形状 8"/>
          <p:cNvSpPr/>
          <p:nvPr userDrawn="1"/>
        </p:nvSpPr>
        <p:spPr>
          <a:xfrm rot="18042345">
            <a:off x="10854704" y="519463"/>
            <a:ext cx="1891988" cy="2057072"/>
          </a:xfrm>
          <a:custGeom>
            <a:avLst/>
            <a:gdLst>
              <a:gd name="connsiteX0" fmla="*/ 1891988 w 1891988"/>
              <a:gd name="connsiteY0" fmla="*/ 933435 h 2057072"/>
              <a:gd name="connsiteX1" fmla="*/ 0 w 1891988"/>
              <a:gd name="connsiteY1" fmla="*/ 2057072 h 2057072"/>
              <a:gd name="connsiteX2" fmla="*/ 0 w 1891988"/>
              <a:gd name="connsiteY2" fmla="*/ 106365 h 2057072"/>
              <a:gd name="connsiteX3" fmla="*/ 173029 w 1891988"/>
              <a:gd name="connsiteY3" fmla="*/ 14498 h 205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1988" h="2057072">
                <a:moveTo>
                  <a:pt x="1891988" y="933435"/>
                </a:moveTo>
                <a:lnTo>
                  <a:pt x="0" y="2057072"/>
                </a:lnTo>
                <a:lnTo>
                  <a:pt x="0" y="106365"/>
                </a:lnTo>
                <a:cubicBezTo>
                  <a:pt x="0" y="24505"/>
                  <a:pt x="96204" y="-26572"/>
                  <a:pt x="173029" y="14498"/>
                </a:cubicBezTo>
                <a:close/>
              </a:path>
            </a:pathLst>
          </a:custGeom>
          <a:solidFill>
            <a:srgbClr val="4EA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 userDrawn="1"/>
        </p:nvSpPr>
        <p:spPr>
          <a:xfrm rot="14282411">
            <a:off x="11238043" y="-392984"/>
            <a:ext cx="757670" cy="1185401"/>
          </a:xfrm>
          <a:custGeom>
            <a:avLst/>
            <a:gdLst>
              <a:gd name="connsiteX0" fmla="*/ 1430468 w 1430468"/>
              <a:gd name="connsiteY0" fmla="*/ 684445 h 2238016"/>
              <a:gd name="connsiteX1" fmla="*/ 461204 w 1430468"/>
              <a:gd name="connsiteY1" fmla="*/ 2238016 h 2238016"/>
              <a:gd name="connsiteX2" fmla="*/ 0 w 1430468"/>
              <a:gd name="connsiteY2" fmla="*/ 1950273 h 2238016"/>
              <a:gd name="connsiteX3" fmla="*/ 0 w 1430468"/>
              <a:gd name="connsiteY3" fmla="*/ 109456 h 2238016"/>
              <a:gd name="connsiteX4" fmla="*/ 178058 w 1430468"/>
              <a:gd name="connsiteY4" fmla="*/ 14919 h 223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0468" h="2238016">
                <a:moveTo>
                  <a:pt x="1430468" y="684445"/>
                </a:moveTo>
                <a:lnTo>
                  <a:pt x="461204" y="2238016"/>
                </a:lnTo>
                <a:lnTo>
                  <a:pt x="0" y="1950273"/>
                </a:lnTo>
                <a:lnTo>
                  <a:pt x="0" y="109456"/>
                </a:lnTo>
                <a:cubicBezTo>
                  <a:pt x="0" y="25216"/>
                  <a:pt x="99000" y="-27345"/>
                  <a:pt x="178058" y="14919"/>
                </a:cubicBezTo>
                <a:close/>
              </a:path>
            </a:pathLst>
          </a:custGeom>
          <a:solidFill>
            <a:srgbClr val="0F4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2F8FC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image" Target="../media/image3.png"/><Relationship Id="rId2" Type="http://schemas.openxmlformats.org/officeDocument/2006/relationships/tags" Target="../tags/tag18.xml"/><Relationship Id="rId19" Type="http://schemas.openxmlformats.org/officeDocument/2006/relationships/slideLayout" Target="../slideLayouts/slideLayout4.xml"/><Relationship Id="rId18" Type="http://schemas.openxmlformats.org/officeDocument/2006/relationships/tags" Target="../tags/tag31.xml"/><Relationship Id="rId17" Type="http://schemas.openxmlformats.org/officeDocument/2006/relationships/tags" Target="../tags/tag30.xml"/><Relationship Id="rId16" Type="http://schemas.openxmlformats.org/officeDocument/2006/relationships/tags" Target="../tags/tag29.xml"/><Relationship Id="rId15" Type="http://schemas.openxmlformats.org/officeDocument/2006/relationships/image" Target="../media/image5.png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9" Type="http://schemas.openxmlformats.org/officeDocument/2006/relationships/slideLayout" Target="../slideLayouts/slideLayout4.xml"/><Relationship Id="rId18" Type="http://schemas.openxmlformats.org/officeDocument/2006/relationships/image" Target="../media/image8.png"/><Relationship Id="rId17" Type="http://schemas.openxmlformats.org/officeDocument/2006/relationships/tags" Target="../tags/tag46.xml"/><Relationship Id="rId16" Type="http://schemas.openxmlformats.org/officeDocument/2006/relationships/image" Target="../media/image7.png"/><Relationship Id="rId15" Type="http://schemas.openxmlformats.org/officeDocument/2006/relationships/tags" Target="../tags/tag45.xml"/><Relationship Id="rId14" Type="http://schemas.openxmlformats.org/officeDocument/2006/relationships/image" Target="../media/image6.png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tags" Target="../tags/tag3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465803" y="2639993"/>
            <a:ext cx="726039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00000"/>
              </a:lnSpc>
            </a:pPr>
            <a:r>
              <a:rPr lang="en-US" altLang="zh-CN" sz="5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TOOLS-BASE@Valid</a:t>
            </a:r>
            <a:endParaRPr lang="en-US" altLang="zh-CN" sz="5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946211" y="2080344"/>
            <a:ext cx="4299579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0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工具介绍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026536" y="3609133"/>
            <a:ext cx="613892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基于JSR 380研发的扩展性校验工具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,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优雅且强大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. 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027400" y="4751317"/>
            <a:ext cx="2137200" cy="540000"/>
            <a:chOff x="5281413" y="3967935"/>
            <a:chExt cx="2137200" cy="540000"/>
          </a:xfrm>
        </p:grpSpPr>
        <p:sp>
          <p:nvSpPr>
            <p:cNvPr id="26" name="矩形: 圆角 25"/>
            <p:cNvSpPr/>
            <p:nvPr/>
          </p:nvSpPr>
          <p:spPr>
            <a:xfrm>
              <a:off x="5281413" y="3967935"/>
              <a:ext cx="2137200" cy="54000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F4C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281413" y="4037880"/>
              <a:ext cx="213720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分享人：李清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612074" y="2309521"/>
            <a:ext cx="296785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实战演练</a:t>
            </a:r>
            <a:endParaRPr lang="en-US" altLang="zh-CN" sz="4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81916" y="3113671"/>
            <a:ext cx="6628168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主要演示计算以及关联校验能力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27400" y="4359431"/>
            <a:ext cx="2137200" cy="540000"/>
            <a:chOff x="5281413" y="3967935"/>
            <a:chExt cx="2137200" cy="540000"/>
          </a:xfrm>
        </p:grpSpPr>
        <p:sp>
          <p:nvSpPr>
            <p:cNvPr id="13" name="矩形: 圆角 12"/>
            <p:cNvSpPr/>
            <p:nvPr/>
          </p:nvSpPr>
          <p:spPr>
            <a:xfrm>
              <a:off x="5281413" y="3967935"/>
              <a:ext cx="2137200" cy="54000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F4C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281413" y="4037880"/>
              <a:ext cx="213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PART 03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59295" y="621850"/>
            <a:ext cx="347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使用说明</a:t>
            </a: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2204" y="1871402"/>
            <a:ext cx="36252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D5667"/>
                </a:solidFill>
                <a:cs typeface="+mn-ea"/>
                <a:sym typeface="+mn-lt"/>
              </a:rPr>
              <a:t>@Check(@El(“...”))</a:t>
            </a:r>
            <a:endParaRPr lang="en-US" sz="2800" dirty="0">
              <a:solidFill>
                <a:srgbClr val="4D5667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82204" y="4776831"/>
            <a:ext cx="4399850" cy="1087787"/>
            <a:chOff x="6116830" y="4760484"/>
            <a:chExt cx="4399850" cy="1087787"/>
          </a:xfrm>
        </p:grpSpPr>
        <p:sp>
          <p:nvSpPr>
            <p:cNvPr id="5" name="文本框 17"/>
            <p:cNvSpPr txBox="1">
              <a:spLocks noChangeArrowheads="1"/>
            </p:cNvSpPr>
            <p:nvPr/>
          </p:nvSpPr>
          <p:spPr bwMode="auto">
            <a:xfrm>
              <a:off x="6116830" y="4760484"/>
              <a:ext cx="3897842" cy="737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微软雅黑" panose="020B0503020204020204" pitchFamily="34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微软雅黑" panose="020B0503020204020204" pitchFamily="34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微软雅黑" panose="020B0503020204020204" pitchFamily="34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微软雅黑" panose="020B0503020204020204" pitchFamily="34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微软雅黑" panose="020B0503020204020204" pitchFamily="34" charset="-122"/>
                </a:defRPr>
              </a:lvl9pPr>
            </a:lstStyle>
            <a:p>
              <a:pPr lvl="0" defTabSz="6858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rgbClr val="4D5667"/>
                  </a:solidFill>
                  <a:latin typeface="+mn-lt"/>
                  <a:ea typeface="+mn-ea"/>
                  <a:cs typeface="+mn-ea"/>
                  <a:sym typeface="+mn-lt"/>
                </a:rPr>
                <a:t>校验内容：</a:t>
              </a:r>
              <a:r>
                <a:rPr lang="en-US" altLang="zh-CN" sz="2800" dirty="0">
                  <a:solidFill>
                    <a:srgbClr val="4D5667"/>
                  </a:solidFill>
                  <a:latin typeface="+mn-lt"/>
                  <a:ea typeface="+mn-ea"/>
                  <a:cs typeface="+mn-ea"/>
                  <a:sym typeface="+mn-lt"/>
                </a:rPr>
                <a:t>@El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D5667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</a:t>
              </a:r>
              <a:endParaRPr lang="en-US" altLang="zh-CN" sz="2800" dirty="0">
                <a:solidFill>
                  <a:srgbClr val="4D5667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116830" y="5341541"/>
              <a:ext cx="4399850" cy="506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6858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dirty="0">
                  <a:solidFill>
                    <a:srgbClr val="4D5667"/>
                  </a:solidFill>
                  <a:cs typeface="+mn-ea"/>
                  <a:sym typeface="+mn-lt"/>
                </a:rPr>
                <a:t>支持表达式以及参数占位符</a:t>
              </a:r>
              <a:r>
                <a:rPr lang="zh-CN" altLang="en-US" dirty="0">
                  <a:solidFill>
                    <a:srgbClr val="4D5667"/>
                  </a:solidFill>
                  <a:cs typeface="+mn-ea"/>
                  <a:sym typeface="+mn-lt"/>
                </a:rPr>
                <a:t>。</a:t>
              </a:r>
              <a:endParaRPr lang="en-US" altLang="zh-CN" dirty="0">
                <a:solidFill>
                  <a:srgbClr val="4D5667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81990" y="3703955"/>
            <a:ext cx="3064510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D5667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使用位置：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4D5667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Class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rgbClr val="4D5667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46426" y="2606924"/>
            <a:ext cx="556852" cy="556852"/>
          </a:xfrm>
          <a:prstGeom prst="ellipse">
            <a:avLst/>
          </a:prstGeom>
          <a:solidFill>
            <a:srgbClr val="0F4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504403" y="2606924"/>
            <a:ext cx="556852" cy="556852"/>
          </a:xfrm>
          <a:prstGeom prst="ellipse">
            <a:avLst/>
          </a:prstGeom>
          <a:solidFill>
            <a:srgbClr val="328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2350" y="1268095"/>
            <a:ext cx="4819650" cy="4867275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11371008" y="42204"/>
            <a:ext cx="48133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01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86206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570" y="1847850"/>
            <a:ext cx="7115175" cy="50101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612074" y="2309521"/>
            <a:ext cx="296785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建议反馈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81916" y="3113671"/>
            <a:ext cx="6628168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诚邀各位同僚一起使用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,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在使用过程中遇到的任何问题都可以直接反馈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27400" y="4359431"/>
            <a:ext cx="2137200" cy="540000"/>
            <a:chOff x="5281413" y="3967935"/>
            <a:chExt cx="2137200" cy="540000"/>
          </a:xfrm>
        </p:grpSpPr>
        <p:sp>
          <p:nvSpPr>
            <p:cNvPr id="13" name="矩形: 圆角 12"/>
            <p:cNvSpPr/>
            <p:nvPr/>
          </p:nvSpPr>
          <p:spPr>
            <a:xfrm>
              <a:off x="5281413" y="3967935"/>
              <a:ext cx="2137200" cy="54000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F4C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281413" y="4037880"/>
              <a:ext cx="213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PART 04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74134" y="491067"/>
            <a:ext cx="11243733" cy="2964933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b="1" kern="1200">
                <a:solidFill>
                  <a:schemeClr val="tx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 dirty="0"/>
              <a:t>感谢观看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2518547" y="2801801"/>
            <a:ext cx="2579400" cy="1011477"/>
            <a:chOff x="1559426" y="3289144"/>
            <a:chExt cx="2579400" cy="1011477"/>
          </a:xfrm>
        </p:grpSpPr>
        <p:sp>
          <p:nvSpPr>
            <p:cNvPr id="3" name="文本框 2"/>
            <p:cNvSpPr txBox="1"/>
            <p:nvPr>
              <p:custDataLst>
                <p:tags r:id="rId2"/>
              </p:custDataLst>
            </p:nvPr>
          </p:nvSpPr>
          <p:spPr>
            <a:xfrm>
              <a:off x="1559426" y="3289144"/>
              <a:ext cx="1620957" cy="737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背景介绍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>
              <p:custDataLst>
                <p:tags r:id="rId3"/>
              </p:custDataLst>
            </p:nvPr>
          </p:nvSpPr>
          <p:spPr>
            <a:xfrm>
              <a:off x="1559426" y="3932321"/>
              <a:ext cx="2579400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参数校验的大背景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618174" y="2923335"/>
            <a:ext cx="8451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>
            <p:custDataLst>
              <p:tags r:id="rId5"/>
            </p:custDataLst>
          </p:nvPr>
        </p:nvGrpSpPr>
        <p:grpSpPr>
          <a:xfrm>
            <a:off x="2518549" y="4456914"/>
            <a:ext cx="2579397" cy="1011477"/>
            <a:chOff x="1559425" y="3289144"/>
            <a:chExt cx="2579397" cy="1011477"/>
          </a:xfrm>
        </p:grpSpPr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559426" y="3289144"/>
              <a:ext cx="1620957" cy="737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实战演练</a:t>
              </a:r>
              <a:endPara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7"/>
              </p:custDataLst>
            </p:nvPr>
          </p:nvSpPr>
          <p:spPr>
            <a:xfrm>
              <a:off x="1559425" y="3932321"/>
              <a:ext cx="257939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在日常开发中的使用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1618174" y="4578448"/>
            <a:ext cx="8451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>
            <p:custDataLst>
              <p:tags r:id="rId9"/>
            </p:custDataLst>
          </p:nvPr>
        </p:nvGrpSpPr>
        <p:grpSpPr>
          <a:xfrm>
            <a:off x="8091668" y="2801801"/>
            <a:ext cx="2482159" cy="1011477"/>
            <a:chOff x="1559425" y="3289144"/>
            <a:chExt cx="2482159" cy="1011477"/>
          </a:xfrm>
        </p:grpSpPr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1559426" y="3289144"/>
              <a:ext cx="1620957" cy="737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应用场景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11"/>
              </p:custDataLst>
            </p:nvPr>
          </p:nvSpPr>
          <p:spPr>
            <a:xfrm>
              <a:off x="1559425" y="3932321"/>
              <a:ext cx="2482159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本次工具的应用场景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>
            <p:custDataLst>
              <p:tags r:id="rId12"/>
            </p:custDataLst>
          </p:nvPr>
        </p:nvSpPr>
        <p:spPr>
          <a:xfrm>
            <a:off x="7142674" y="2923335"/>
            <a:ext cx="8451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>
            <p:custDataLst>
              <p:tags r:id="rId13"/>
            </p:custDataLst>
          </p:nvPr>
        </p:nvGrpSpPr>
        <p:grpSpPr>
          <a:xfrm>
            <a:off x="8091669" y="4456914"/>
            <a:ext cx="2482157" cy="1011477"/>
            <a:chOff x="1559425" y="3289144"/>
            <a:chExt cx="2482157" cy="1011477"/>
          </a:xfrm>
        </p:grpSpPr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1559426" y="3289144"/>
              <a:ext cx="1620957" cy="737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反馈建议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15"/>
              </p:custDataLst>
            </p:nvPr>
          </p:nvSpPr>
          <p:spPr>
            <a:xfrm>
              <a:off x="1559425" y="3932321"/>
              <a:ext cx="2482157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携手打磨出好用的工具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16"/>
            </p:custDataLst>
          </p:nvPr>
        </p:nvSpPr>
        <p:spPr>
          <a:xfrm>
            <a:off x="7142674" y="4578448"/>
            <a:ext cx="8451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04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806302" y="731638"/>
            <a:ext cx="2579397" cy="1515575"/>
            <a:chOff x="4803925" y="886766"/>
            <a:chExt cx="2579397" cy="1515575"/>
          </a:xfrm>
        </p:grpSpPr>
        <p:sp>
          <p:nvSpPr>
            <p:cNvPr id="19" name="文本框 18"/>
            <p:cNvSpPr txBox="1"/>
            <p:nvPr/>
          </p:nvSpPr>
          <p:spPr>
            <a:xfrm>
              <a:off x="5102596" y="886766"/>
              <a:ext cx="19820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目录</a:t>
              </a:r>
              <a:r>
                <a:rPr lang="en-US" altLang="zh-CN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endPara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803925" y="1817566"/>
              <a:ext cx="25793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CONTENT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612074" y="2309521"/>
            <a:ext cx="296785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背景介绍</a:t>
            </a:r>
            <a:endParaRPr lang="en-US" altLang="zh-CN" sz="4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81916" y="3113671"/>
            <a:ext cx="6628168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首先介绍封面所述的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JSR 380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,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将工具的底层认知达成一致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. 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027400" y="4359431"/>
            <a:ext cx="2137200" cy="540000"/>
            <a:chOff x="5281413" y="3967935"/>
            <a:chExt cx="2137200" cy="540000"/>
          </a:xfrm>
        </p:grpSpPr>
        <p:sp>
          <p:nvSpPr>
            <p:cNvPr id="9" name="矩形: 圆角 8"/>
            <p:cNvSpPr/>
            <p:nvPr/>
          </p:nvSpPr>
          <p:spPr>
            <a:xfrm>
              <a:off x="5281413" y="3967935"/>
              <a:ext cx="2137200" cy="54000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F4C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281413" y="4037880"/>
              <a:ext cx="213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PART 01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" y="892741"/>
            <a:ext cx="12192001" cy="2808402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5748" y="4985011"/>
            <a:ext cx="1147129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JSR 380 是 Java Specification Request（JSR）的缩写，它指的是 JSR 380: Bean Validation 2.0 规范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。这个规范定义了一种在 Java 中对对象进行验证的标准方式，旨在简化开发人员编写验证逻辑的过程。Bean Validation 规范提供了一组注解，开发人员可以使用这些注解来描述对象的约束规则，例如是否可以为空、最小值、最大长度等等。通过使用这些注解，开发人员可以在运行时对对象进行验证，确保其符合预期的约束规则。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5748" y="4218970"/>
            <a:ext cx="18656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JSR 380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3701143"/>
            <a:ext cx="12192001" cy="166914"/>
          </a:xfrm>
          <a:prstGeom prst="rect">
            <a:avLst/>
          </a:prstGeom>
          <a:solidFill>
            <a:srgbClr val="0F4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371008" y="42204"/>
            <a:ext cx="486030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01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12074" y="621850"/>
            <a:ext cx="296785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常见实现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024915" y="2794293"/>
            <a:ext cx="4715665" cy="1864380"/>
            <a:chOff x="6111994" y="2990193"/>
            <a:chExt cx="4715665" cy="1864380"/>
          </a:xfrm>
        </p:grpSpPr>
        <p:sp>
          <p:nvSpPr>
            <p:cNvPr id="17" name="矩形 16"/>
            <p:cNvSpPr/>
            <p:nvPr/>
          </p:nvSpPr>
          <p:spPr>
            <a:xfrm>
              <a:off x="6111994" y="2990193"/>
              <a:ext cx="4715665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JDK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111994" y="4394198"/>
              <a:ext cx="4715665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Spring / Hibernate Validator。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11371008" y="42204"/>
            <a:ext cx="48133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02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43050"/>
            <a:ext cx="5934075" cy="53149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612074" y="2309521"/>
            <a:ext cx="296785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应用场景</a:t>
            </a:r>
            <a:endParaRPr lang="en-US" altLang="zh-CN" sz="4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81916" y="3113671"/>
            <a:ext cx="6628168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回顾一下@Valid的应用场景以及无法满足的复杂场景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027400" y="4359431"/>
            <a:ext cx="2137200" cy="540000"/>
            <a:chOff x="5281413" y="3967935"/>
            <a:chExt cx="2137200" cy="540000"/>
          </a:xfrm>
        </p:grpSpPr>
        <p:sp>
          <p:nvSpPr>
            <p:cNvPr id="13" name="矩形: 圆角 12"/>
            <p:cNvSpPr/>
            <p:nvPr/>
          </p:nvSpPr>
          <p:spPr>
            <a:xfrm>
              <a:off x="5281413" y="3967935"/>
              <a:ext cx="2137200" cy="54000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F4C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281413" y="4037880"/>
              <a:ext cx="213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PART 02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59295" y="621850"/>
            <a:ext cx="34734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简单场景</a:t>
            </a: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6" name="组合 45"/>
          <p:cNvGrpSpPr/>
          <p:nvPr>
            <p:custDataLst>
              <p:tags r:id="rId1"/>
            </p:custDataLst>
          </p:nvPr>
        </p:nvGrpSpPr>
        <p:grpSpPr>
          <a:xfrm>
            <a:off x="558537" y="1879601"/>
            <a:ext cx="3285859" cy="4209143"/>
            <a:chOff x="334962" y="1973943"/>
            <a:chExt cx="3285859" cy="4209143"/>
          </a:xfrm>
        </p:grpSpPr>
        <p:sp>
          <p:nvSpPr>
            <p:cNvPr id="39" name="矩形 38"/>
            <p:cNvSpPr/>
            <p:nvPr>
              <p:custDataLst>
                <p:tags r:id="rId2"/>
              </p:custDataLst>
            </p:nvPr>
          </p:nvSpPr>
          <p:spPr>
            <a:xfrm>
              <a:off x="334962" y="1973943"/>
              <a:ext cx="3285859" cy="1770745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>
              <p:custDataLst>
                <p:tags r:id="rId4"/>
              </p:custDataLst>
            </p:nvPr>
          </p:nvSpPr>
          <p:spPr>
            <a:xfrm>
              <a:off x="334962" y="3744686"/>
              <a:ext cx="3285858" cy="2438400"/>
            </a:xfrm>
            <a:prstGeom prst="rect">
              <a:avLst/>
            </a:prstGeom>
            <a:solidFill>
              <a:srgbClr val="0F4C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515583" y="4154626"/>
              <a:ext cx="2924616" cy="1527796"/>
              <a:chOff x="696204" y="4006246"/>
              <a:chExt cx="2924616" cy="1527796"/>
            </a:xfrm>
          </p:grpSpPr>
          <p:sp>
            <p:nvSpPr>
              <p:cNvPr id="43" name="文本框 4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96204" y="4467911"/>
                <a:ext cx="2924616" cy="10661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要求请求对象中某个字段</a:t>
                </a:r>
                <a:r>
                  <a:rPr lang="en-US" altLang="zh-CN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, </a:t>
                </a: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必填</a:t>
                </a:r>
                <a:endParaRPr lang="zh-CN" alt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" name="文本框 43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421688" y="4006246"/>
                <a:ext cx="1473649" cy="460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cs typeface="+mn-ea"/>
                    <a:sym typeface="+mn-lt"/>
                  </a:rPr>
                  <a:t>不可为空</a:t>
                </a:r>
                <a:endParaRPr lang="zh-CN" altLang="en-US" sz="2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7" name="组合 46"/>
          <p:cNvGrpSpPr/>
          <p:nvPr>
            <p:custDataLst>
              <p:tags r:id="rId7"/>
            </p:custDataLst>
          </p:nvPr>
        </p:nvGrpSpPr>
        <p:grpSpPr>
          <a:xfrm>
            <a:off x="4453071" y="1879601"/>
            <a:ext cx="3285859" cy="4209143"/>
            <a:chOff x="334962" y="1973943"/>
            <a:chExt cx="3285859" cy="4209143"/>
          </a:xfrm>
        </p:grpSpPr>
        <p:sp>
          <p:nvSpPr>
            <p:cNvPr id="48" name="矩形 47"/>
            <p:cNvSpPr/>
            <p:nvPr>
              <p:custDataLst>
                <p:tags r:id="rId8"/>
              </p:custDataLst>
            </p:nvPr>
          </p:nvSpPr>
          <p:spPr>
            <a:xfrm>
              <a:off x="334962" y="1973943"/>
              <a:ext cx="3285859" cy="1770745"/>
            </a:xfrm>
            <a:prstGeom prst="rect">
              <a:avLst/>
            </a:prstGeom>
            <a:blipFill dpi="0" rotWithShape="1">
              <a:blip r:embed="rId9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>
              <p:custDataLst>
                <p:tags r:id="rId10"/>
              </p:custDataLst>
            </p:nvPr>
          </p:nvSpPr>
          <p:spPr>
            <a:xfrm>
              <a:off x="334962" y="3744686"/>
              <a:ext cx="3285858" cy="2438400"/>
            </a:xfrm>
            <a:prstGeom prst="rect">
              <a:avLst/>
            </a:prstGeom>
            <a:solidFill>
              <a:srgbClr val="3282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515583" y="4154626"/>
              <a:ext cx="2924616" cy="1291610"/>
              <a:chOff x="696204" y="4006246"/>
              <a:chExt cx="2924616" cy="1291610"/>
            </a:xfrm>
          </p:grpSpPr>
          <p:sp>
            <p:nvSpPr>
              <p:cNvPr id="51" name="文本框 50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696204" y="4467911"/>
                <a:ext cx="2924616" cy="8299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要求请求对象中某个字段</a:t>
                </a:r>
                <a:r>
                  <a:rPr lang="en-US" altLang="zh-CN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, </a:t>
                </a: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只能传递数字类型的内容</a:t>
                </a:r>
                <a:endParaRPr lang="zh-CN" alt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2" name="文本框 51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421688" y="4006246"/>
                <a:ext cx="1473649" cy="460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cs typeface="+mn-ea"/>
                    <a:sym typeface="+mn-lt"/>
                  </a:rPr>
                  <a:t>必须数字</a:t>
                </a:r>
                <a:endParaRPr lang="zh-CN" altLang="en-US" sz="2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组合 52"/>
          <p:cNvGrpSpPr/>
          <p:nvPr>
            <p:custDataLst>
              <p:tags r:id="rId13"/>
            </p:custDataLst>
          </p:nvPr>
        </p:nvGrpSpPr>
        <p:grpSpPr>
          <a:xfrm>
            <a:off x="8347605" y="1879601"/>
            <a:ext cx="3285859" cy="4209143"/>
            <a:chOff x="334962" y="1973943"/>
            <a:chExt cx="3285859" cy="4209143"/>
          </a:xfrm>
        </p:grpSpPr>
        <p:sp>
          <p:nvSpPr>
            <p:cNvPr id="54" name="矩形 53"/>
            <p:cNvSpPr/>
            <p:nvPr>
              <p:custDataLst>
                <p:tags r:id="rId14"/>
              </p:custDataLst>
            </p:nvPr>
          </p:nvSpPr>
          <p:spPr>
            <a:xfrm>
              <a:off x="334962" y="1973943"/>
              <a:ext cx="3285859" cy="1770745"/>
            </a:xfrm>
            <a:prstGeom prst="rect">
              <a:avLst/>
            </a:prstGeom>
            <a:blipFill dpi="0" rotWithShape="1">
              <a:blip r:embed="rId15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>
              <p:custDataLst>
                <p:tags r:id="rId16"/>
              </p:custDataLst>
            </p:nvPr>
          </p:nvSpPr>
          <p:spPr>
            <a:xfrm>
              <a:off x="334962" y="3744686"/>
              <a:ext cx="3285858" cy="2438400"/>
            </a:xfrm>
            <a:prstGeom prst="rect">
              <a:avLst/>
            </a:prstGeom>
            <a:solidFill>
              <a:srgbClr val="0F4C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515583" y="4154626"/>
              <a:ext cx="2924616" cy="947549"/>
              <a:chOff x="696204" y="4006246"/>
              <a:chExt cx="2924616" cy="947549"/>
            </a:xfrm>
          </p:grpSpPr>
          <p:sp>
            <p:nvSpPr>
              <p:cNvPr id="57" name="文本框 56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696204" y="4467911"/>
                <a:ext cx="2924616" cy="485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要求请求对象中</a:t>
                </a:r>
                <a:r>
                  <a:rPr lang="en-US" altLang="zh-CN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, </a:t>
                </a: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某个字段的内容</a:t>
                </a:r>
                <a:r>
                  <a:rPr lang="en-US" altLang="zh-CN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, </a:t>
                </a: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必须符合正则的要求</a:t>
                </a:r>
                <a:endParaRPr lang="zh-CN" alt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8" name="文本框 57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1421688" y="4006246"/>
                <a:ext cx="1473649" cy="460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cs typeface="+mn-ea"/>
                    <a:sym typeface="+mn-lt"/>
                  </a:rPr>
                  <a:t>匹配正则</a:t>
                </a:r>
                <a:endParaRPr lang="zh-CN" altLang="en-US" sz="2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75" name="文本框 74"/>
          <p:cNvSpPr txBox="1"/>
          <p:nvPr/>
        </p:nvSpPr>
        <p:spPr>
          <a:xfrm>
            <a:off x="11371008" y="42204"/>
            <a:ext cx="48133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01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12074" y="621850"/>
            <a:ext cx="296785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主要问题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>
            <p:custDataLst>
              <p:tags r:id="rId1"/>
            </p:custDataLst>
          </p:nvPr>
        </p:nvSpPr>
        <p:spPr>
          <a:xfrm>
            <a:off x="1698688" y="2154553"/>
            <a:ext cx="1727200" cy="1727200"/>
          </a:xfrm>
          <a:prstGeom prst="ellipse">
            <a:avLst/>
          </a:prstGeom>
          <a:solidFill>
            <a:srgbClr val="0F4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8" name="组合 57"/>
          <p:cNvGrpSpPr/>
          <p:nvPr>
            <p:custDataLst>
              <p:tags r:id="rId2"/>
            </p:custDataLst>
          </p:nvPr>
        </p:nvGrpSpPr>
        <p:grpSpPr>
          <a:xfrm>
            <a:off x="895114" y="4166029"/>
            <a:ext cx="3334348" cy="1282631"/>
            <a:chOff x="808029" y="4120597"/>
            <a:chExt cx="3334348" cy="1282631"/>
          </a:xfrm>
        </p:grpSpPr>
        <p:sp>
          <p:nvSpPr>
            <p:cNvPr id="59" name="文本框 58"/>
            <p:cNvSpPr txBox="1"/>
            <p:nvPr>
              <p:custDataLst>
                <p:tags r:id="rId3"/>
              </p:custDataLst>
            </p:nvPr>
          </p:nvSpPr>
          <p:spPr>
            <a:xfrm>
              <a:off x="1774163" y="4120597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没有枚举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4"/>
              </p:custDataLst>
            </p:nvPr>
          </p:nvSpPr>
          <p:spPr>
            <a:xfrm>
              <a:off x="808029" y="4573283"/>
              <a:ext cx="3334348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不支持采用枚举内容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,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限定某个字段的内容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1" name="椭圆 60"/>
          <p:cNvSpPr/>
          <p:nvPr>
            <p:custDataLst>
              <p:tags r:id="rId5"/>
            </p:custDataLst>
          </p:nvPr>
        </p:nvSpPr>
        <p:spPr>
          <a:xfrm>
            <a:off x="5273973" y="2196207"/>
            <a:ext cx="1727200" cy="1727200"/>
          </a:xfrm>
          <a:prstGeom prst="ellipse">
            <a:avLst/>
          </a:prstGeom>
          <a:solidFill>
            <a:srgbClr val="328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2" name="组合 61"/>
          <p:cNvGrpSpPr/>
          <p:nvPr>
            <p:custDataLst>
              <p:tags r:id="rId6"/>
            </p:custDataLst>
          </p:nvPr>
        </p:nvGrpSpPr>
        <p:grpSpPr>
          <a:xfrm>
            <a:off x="4470399" y="4207683"/>
            <a:ext cx="3334348" cy="1282631"/>
            <a:chOff x="808029" y="4120597"/>
            <a:chExt cx="3334348" cy="1282631"/>
          </a:xfrm>
        </p:grpSpPr>
        <p:sp>
          <p:nvSpPr>
            <p:cNvPr id="63" name="文本框 62"/>
            <p:cNvSpPr txBox="1"/>
            <p:nvPr>
              <p:custDataLst>
                <p:tags r:id="rId7"/>
              </p:custDataLst>
            </p:nvPr>
          </p:nvSpPr>
          <p:spPr>
            <a:xfrm>
              <a:off x="1774163" y="4120597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无法计算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4" name="文本框 63"/>
            <p:cNvSpPr txBox="1"/>
            <p:nvPr>
              <p:custDataLst>
                <p:tags r:id="rId8"/>
              </p:custDataLst>
            </p:nvPr>
          </p:nvSpPr>
          <p:spPr>
            <a:xfrm>
              <a:off x="808029" y="4573283"/>
              <a:ext cx="3334348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没有办法在校验过程中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,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进行计算处理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5" name="椭圆 64"/>
          <p:cNvSpPr/>
          <p:nvPr>
            <p:custDataLst>
              <p:tags r:id="rId9"/>
            </p:custDataLst>
          </p:nvPr>
        </p:nvSpPr>
        <p:spPr>
          <a:xfrm>
            <a:off x="8849258" y="2154553"/>
            <a:ext cx="1727200" cy="1727200"/>
          </a:xfrm>
          <a:prstGeom prst="ellipse">
            <a:avLst/>
          </a:prstGeom>
          <a:solidFill>
            <a:srgbClr val="0F4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6" name="组合 65"/>
          <p:cNvGrpSpPr/>
          <p:nvPr>
            <p:custDataLst>
              <p:tags r:id="rId10"/>
            </p:custDataLst>
          </p:nvPr>
        </p:nvGrpSpPr>
        <p:grpSpPr>
          <a:xfrm>
            <a:off x="8045684" y="4166029"/>
            <a:ext cx="3334348" cy="1651566"/>
            <a:chOff x="808029" y="4120597"/>
            <a:chExt cx="3334348" cy="1651566"/>
          </a:xfrm>
        </p:grpSpPr>
        <p:sp>
          <p:nvSpPr>
            <p:cNvPr id="67" name="文本框 66"/>
            <p:cNvSpPr txBox="1"/>
            <p:nvPr>
              <p:custDataLst>
                <p:tags r:id="rId11"/>
              </p:custDataLst>
            </p:nvPr>
          </p:nvSpPr>
          <p:spPr>
            <a:xfrm>
              <a:off x="1774163" y="4120597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不可联动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12"/>
              </p:custDataLst>
            </p:nvPr>
          </p:nvSpPr>
          <p:spPr>
            <a:xfrm>
              <a:off x="808029" y="4573283"/>
              <a:ext cx="3334348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不可以给校验设置条件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,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也不可以基于其他校验条件之上进行关联校验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69" name="图片 6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288" y="2523153"/>
            <a:ext cx="990000" cy="990000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73" y="2564807"/>
            <a:ext cx="990000" cy="990000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858" y="2523153"/>
            <a:ext cx="990000" cy="990000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11371008" y="42204"/>
            <a:ext cx="486030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02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12074" y="621850"/>
            <a:ext cx="296785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工具扩展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559529" y="1936306"/>
            <a:ext cx="3570865" cy="985631"/>
            <a:chOff x="7682605" y="1663704"/>
            <a:chExt cx="3570865" cy="985631"/>
          </a:xfrm>
        </p:grpSpPr>
        <p:sp>
          <p:nvSpPr>
            <p:cNvPr id="20" name="文本框 19"/>
            <p:cNvSpPr txBox="1"/>
            <p:nvPr/>
          </p:nvSpPr>
          <p:spPr>
            <a:xfrm>
              <a:off x="7682606" y="1663704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枚举校验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682605" y="2188960"/>
              <a:ext cx="357086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@Enums: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支持多样的枚举内容校验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559528" y="4535670"/>
            <a:ext cx="3570865" cy="1355201"/>
            <a:chOff x="7682605" y="1663704"/>
            <a:chExt cx="3570865" cy="1355201"/>
          </a:xfrm>
        </p:grpSpPr>
        <p:sp>
          <p:nvSpPr>
            <p:cNvPr id="24" name="文本框 23"/>
            <p:cNvSpPr txBox="1"/>
            <p:nvPr/>
          </p:nvSpPr>
          <p:spPr>
            <a:xfrm>
              <a:off x="7682606" y="1663704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关联校验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682605" y="2188960"/>
              <a:ext cx="357086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@El: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支持在校验内容中引用其他字段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,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并进行计算处理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53090" y="4357352"/>
            <a:ext cx="3570865" cy="1355201"/>
            <a:chOff x="7682605" y="1663704"/>
            <a:chExt cx="3570865" cy="1355201"/>
          </a:xfrm>
        </p:grpSpPr>
        <p:sp>
          <p:nvSpPr>
            <p:cNvPr id="27" name="文本框 26"/>
            <p:cNvSpPr txBox="1"/>
            <p:nvPr/>
          </p:nvSpPr>
          <p:spPr>
            <a:xfrm>
              <a:off x="9851390" y="1663704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计算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校验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682605" y="2188960"/>
              <a:ext cx="357086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@El: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支持在校验内容中进行计算处理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,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比如比较大小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666912" y="2058814"/>
            <a:ext cx="4625240" cy="4090123"/>
            <a:chOff x="2666912" y="2058814"/>
            <a:chExt cx="4625240" cy="4090123"/>
          </a:xfrm>
        </p:grpSpPr>
        <p:sp>
          <p:nvSpPr>
            <p:cNvPr id="15" name="椭圆 14"/>
            <p:cNvSpPr/>
            <p:nvPr/>
          </p:nvSpPr>
          <p:spPr>
            <a:xfrm rot="1610081">
              <a:off x="2666912" y="2869487"/>
              <a:ext cx="1129782" cy="1129782"/>
            </a:xfrm>
            <a:prstGeom prst="ellipse">
              <a:avLst/>
            </a:prstGeom>
            <a:solidFill>
              <a:srgbClr val="3282B8"/>
            </a:solidFill>
            <a:ln w="12700" cmpd="sng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1610081">
              <a:off x="6162370" y="2058814"/>
              <a:ext cx="1129782" cy="1129782"/>
            </a:xfrm>
            <a:prstGeom prst="ellipse">
              <a:avLst/>
            </a:prstGeom>
            <a:solidFill>
              <a:srgbClr val="0F4C75"/>
            </a:solidFill>
            <a:ln w="12700" cmpd="sng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1610081">
              <a:off x="6158504" y="5019155"/>
              <a:ext cx="1129782" cy="1129782"/>
            </a:xfrm>
            <a:prstGeom prst="ellipse">
              <a:avLst/>
            </a:prstGeom>
            <a:solidFill>
              <a:srgbClr val="0F4C75"/>
            </a:solidFill>
            <a:ln w="12700" cmpd="sng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>
              <a:endCxn id="13" idx="3"/>
            </p:cNvCxnSpPr>
            <p:nvPr/>
          </p:nvCxnSpPr>
          <p:spPr>
            <a:xfrm flipV="1">
              <a:off x="3772467" y="2799815"/>
              <a:ext cx="2418057" cy="519262"/>
            </a:xfrm>
            <a:prstGeom prst="line">
              <a:avLst/>
            </a:prstGeom>
            <a:ln w="12700" cmpd="sng">
              <a:solidFill>
                <a:srgbClr val="0F4C7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>
              <a:endCxn id="11" idx="2"/>
            </p:cNvCxnSpPr>
            <p:nvPr/>
          </p:nvCxnSpPr>
          <p:spPr>
            <a:xfrm>
              <a:off x="3688467" y="3796444"/>
              <a:ext cx="2530869" cy="1532600"/>
            </a:xfrm>
            <a:prstGeom prst="line">
              <a:avLst/>
            </a:prstGeom>
            <a:ln w="12700" cmpd="sng">
              <a:solidFill>
                <a:srgbClr val="0F4C7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rot="1610081" flipH="1" flipV="1">
              <a:off x="6467385" y="3252395"/>
              <a:ext cx="749894" cy="1695222"/>
            </a:xfrm>
            <a:prstGeom prst="line">
              <a:avLst/>
            </a:prstGeom>
            <a:ln w="12700" cmpd="sng">
              <a:solidFill>
                <a:srgbClr val="0F4C7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395" y="5260046"/>
              <a:ext cx="648000" cy="648000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3261" y="2299705"/>
              <a:ext cx="648000" cy="648000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7803" y="3110378"/>
              <a:ext cx="648000" cy="648000"/>
            </a:xfrm>
            <a:prstGeom prst="rect">
              <a:avLst/>
            </a:prstGeom>
          </p:spPr>
        </p:pic>
      </p:grpSp>
      <p:sp>
        <p:nvSpPr>
          <p:cNvPr id="33" name="文本框 32"/>
          <p:cNvSpPr txBox="1"/>
          <p:nvPr/>
        </p:nvSpPr>
        <p:spPr>
          <a:xfrm>
            <a:off x="11371008" y="42204"/>
            <a:ext cx="48133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03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10.04897637795278,&quot;left&quot;:127.41527559055119,&quot;top&quot;:220.6142519685039,&quot;width&quot;:705.1695275590552}"/>
</p:tagLst>
</file>

<file path=ppt/tags/tag10.xml><?xml version="1.0" encoding="utf-8"?>
<p:tagLst xmlns:p="http://schemas.openxmlformats.org/presentationml/2006/main">
  <p:tag name="KSO_WM_DIAGRAM_VIRTUALLY_FRAME" val="{&quot;height&quot;:210.04897637795278,&quot;left&quot;:127.41527559055119,&quot;top&quot;:220.6142519685039,&quot;width&quot;:705.1695275590552}"/>
</p:tagLst>
</file>

<file path=ppt/tags/tag11.xml><?xml version="1.0" encoding="utf-8"?>
<p:tagLst xmlns:p="http://schemas.openxmlformats.org/presentationml/2006/main">
  <p:tag name="KSO_WM_DIAGRAM_VIRTUALLY_FRAME" val="{&quot;height&quot;:210.04897637795278,&quot;left&quot;:127.41527559055119,&quot;top&quot;:220.6142519685039,&quot;width&quot;:705.1695275590552}"/>
</p:tagLst>
</file>

<file path=ppt/tags/tag12.xml><?xml version="1.0" encoding="utf-8"?>
<p:tagLst xmlns:p="http://schemas.openxmlformats.org/presentationml/2006/main">
  <p:tag name="KSO_WM_DIAGRAM_VIRTUALLY_FRAME" val="{&quot;height&quot;:210.04897637795278,&quot;left&quot;:127.41527559055119,&quot;top&quot;:220.6142519685039,&quot;width&quot;:705.1695275590552}"/>
</p:tagLst>
</file>

<file path=ppt/tags/tag13.xml><?xml version="1.0" encoding="utf-8"?>
<p:tagLst xmlns:p="http://schemas.openxmlformats.org/presentationml/2006/main">
  <p:tag name="KSO_WM_DIAGRAM_VIRTUALLY_FRAME" val="{&quot;height&quot;:210.04897637795278,&quot;left&quot;:127.41527559055119,&quot;top&quot;:220.6142519685039,&quot;width&quot;:705.1695275590552}"/>
</p:tagLst>
</file>

<file path=ppt/tags/tag14.xml><?xml version="1.0" encoding="utf-8"?>
<p:tagLst xmlns:p="http://schemas.openxmlformats.org/presentationml/2006/main">
  <p:tag name="KSO_WM_DIAGRAM_VIRTUALLY_FRAME" val="{&quot;height&quot;:210.04897637795278,&quot;left&quot;:127.41527559055119,&quot;top&quot;:220.6142519685039,&quot;width&quot;:705.1695275590552}"/>
</p:tagLst>
</file>

<file path=ppt/tags/tag15.xml><?xml version="1.0" encoding="utf-8"?>
<p:tagLst xmlns:p="http://schemas.openxmlformats.org/presentationml/2006/main">
  <p:tag name="KSO_WM_DIAGRAM_VIRTUALLY_FRAME" val="{&quot;height&quot;:210.04897637795278,&quot;left&quot;:127.41527559055119,&quot;top&quot;:220.6142519685039,&quot;width&quot;:705.1695275590552}"/>
</p:tagLst>
</file>

<file path=ppt/tags/tag16.xml><?xml version="1.0" encoding="utf-8"?>
<p:tagLst xmlns:p="http://schemas.openxmlformats.org/presentationml/2006/main">
  <p:tag name="KSO_WM_DIAGRAM_VIRTUALLY_FRAME" val="{&quot;height&quot;:210.04897637795278,&quot;left&quot;:127.41527559055119,&quot;top&quot;:220.6142519685039,&quot;width&quot;:705.1695275590552}"/>
</p:tagLst>
</file>

<file path=ppt/tags/tag17.xml><?xml version="1.0" encoding="utf-8"?>
<p:tagLst xmlns:p="http://schemas.openxmlformats.org/presentationml/2006/main">
  <p:tag name="KSO_WM_DIAGRAM_VIRTUALLY_FRAME" val="{&quot;height&quot;:344.40181102362203,&quot;left&quot;:43.97929133858268,&quot;top&quot;:148.00007874015745,&quot;width&quot;:872.0414960629921}"/>
</p:tagLst>
</file>

<file path=ppt/tags/tag18.xml><?xml version="1.0" encoding="utf-8"?>
<p:tagLst xmlns:p="http://schemas.openxmlformats.org/presentationml/2006/main">
  <p:tag name="KSO_WM_DIAGRAM_VIRTUALLY_FRAME" val="{&quot;height&quot;:344.40181102362203,&quot;left&quot;:43.97929133858268,&quot;top&quot;:148.00007874015745,&quot;width&quot;:872.0414960629921}"/>
</p:tagLst>
</file>

<file path=ppt/tags/tag19.xml><?xml version="1.0" encoding="utf-8"?>
<p:tagLst xmlns:p="http://schemas.openxmlformats.org/presentationml/2006/main">
  <p:tag name="KSO_WM_DIAGRAM_VIRTUALLY_FRAME" val="{&quot;height&quot;:344.40181102362203,&quot;left&quot;:43.97929133858268,&quot;top&quot;:148.00007874015745,&quot;width&quot;:872.0414960629921}"/>
</p:tagLst>
</file>

<file path=ppt/tags/tag2.xml><?xml version="1.0" encoding="utf-8"?>
<p:tagLst xmlns:p="http://schemas.openxmlformats.org/presentationml/2006/main">
  <p:tag name="KSO_WM_DIAGRAM_VIRTUALLY_FRAME" val="{&quot;height&quot;:210.04897637795278,&quot;left&quot;:127.41527559055119,&quot;top&quot;:220.6142519685039,&quot;width&quot;:705.1695275590552}"/>
</p:tagLst>
</file>

<file path=ppt/tags/tag20.xml><?xml version="1.0" encoding="utf-8"?>
<p:tagLst xmlns:p="http://schemas.openxmlformats.org/presentationml/2006/main">
  <p:tag name="KSO_WM_DIAGRAM_VIRTUALLY_FRAME" val="{&quot;height&quot;:344.40181102362203,&quot;left&quot;:43.97929133858268,&quot;top&quot;:148.00007874015745,&quot;width&quot;:872.0414960629921}"/>
</p:tagLst>
</file>

<file path=ppt/tags/tag21.xml><?xml version="1.0" encoding="utf-8"?>
<p:tagLst xmlns:p="http://schemas.openxmlformats.org/presentationml/2006/main">
  <p:tag name="KSO_WM_DIAGRAM_VIRTUALLY_FRAME" val="{&quot;height&quot;:344.40181102362203,&quot;left&quot;:43.97929133858268,&quot;top&quot;:148.00007874015745,&quot;width&quot;:872.0414960629921}"/>
</p:tagLst>
</file>

<file path=ppt/tags/tag22.xml><?xml version="1.0" encoding="utf-8"?>
<p:tagLst xmlns:p="http://schemas.openxmlformats.org/presentationml/2006/main">
  <p:tag name="KSO_WM_DIAGRAM_VIRTUALLY_FRAME" val="{&quot;height&quot;:344.40181102362203,&quot;left&quot;:43.97929133858268,&quot;top&quot;:148.00007874015745,&quot;width&quot;:872.0414960629921}"/>
</p:tagLst>
</file>

<file path=ppt/tags/tag23.xml><?xml version="1.0" encoding="utf-8"?>
<p:tagLst xmlns:p="http://schemas.openxmlformats.org/presentationml/2006/main">
  <p:tag name="KSO_WM_DIAGRAM_VIRTUALLY_FRAME" val="{&quot;height&quot;:344.40181102362203,&quot;left&quot;:43.97929133858268,&quot;top&quot;:148.00007874015745,&quot;width&quot;:872.0414960629921}"/>
</p:tagLst>
</file>

<file path=ppt/tags/tag24.xml><?xml version="1.0" encoding="utf-8"?>
<p:tagLst xmlns:p="http://schemas.openxmlformats.org/presentationml/2006/main">
  <p:tag name="KSO_WM_DIAGRAM_VIRTUALLY_FRAME" val="{&quot;height&quot;:344.40181102362203,&quot;left&quot;:43.97929133858268,&quot;top&quot;:148.00007874015745,&quot;width&quot;:872.0414960629921}"/>
</p:tagLst>
</file>

<file path=ppt/tags/tag25.xml><?xml version="1.0" encoding="utf-8"?>
<p:tagLst xmlns:p="http://schemas.openxmlformats.org/presentationml/2006/main">
  <p:tag name="KSO_WM_DIAGRAM_VIRTUALLY_FRAME" val="{&quot;height&quot;:344.40181102362203,&quot;left&quot;:43.97929133858268,&quot;top&quot;:148.00007874015745,&quot;width&quot;:872.0414960629921}"/>
</p:tagLst>
</file>

<file path=ppt/tags/tag26.xml><?xml version="1.0" encoding="utf-8"?>
<p:tagLst xmlns:p="http://schemas.openxmlformats.org/presentationml/2006/main">
  <p:tag name="KSO_WM_DIAGRAM_VIRTUALLY_FRAME" val="{&quot;height&quot;:344.40181102362203,&quot;left&quot;:43.97929133858268,&quot;top&quot;:148.00007874015745,&quot;width&quot;:872.0414960629921}"/>
</p:tagLst>
</file>

<file path=ppt/tags/tag27.xml><?xml version="1.0" encoding="utf-8"?>
<p:tagLst xmlns:p="http://schemas.openxmlformats.org/presentationml/2006/main">
  <p:tag name="KSO_WM_DIAGRAM_VIRTUALLY_FRAME" val="{&quot;height&quot;:344.40181102362203,&quot;left&quot;:43.97929133858268,&quot;top&quot;:148.00007874015745,&quot;width&quot;:872.0414960629921}"/>
</p:tagLst>
</file>

<file path=ppt/tags/tag28.xml><?xml version="1.0" encoding="utf-8"?>
<p:tagLst xmlns:p="http://schemas.openxmlformats.org/presentationml/2006/main">
  <p:tag name="KSO_WM_DIAGRAM_VIRTUALLY_FRAME" val="{&quot;height&quot;:344.40181102362203,&quot;left&quot;:43.97929133858268,&quot;top&quot;:148.00007874015745,&quot;width&quot;:872.0414960629921}"/>
</p:tagLst>
</file>

<file path=ppt/tags/tag29.xml><?xml version="1.0" encoding="utf-8"?>
<p:tagLst xmlns:p="http://schemas.openxmlformats.org/presentationml/2006/main">
  <p:tag name="KSO_WM_DIAGRAM_VIRTUALLY_FRAME" val="{&quot;height&quot;:344.40181102362203,&quot;left&quot;:43.97929133858268,&quot;top&quot;:148.00007874015745,&quot;width&quot;:872.0414960629921}"/>
</p:tagLst>
</file>

<file path=ppt/tags/tag3.xml><?xml version="1.0" encoding="utf-8"?>
<p:tagLst xmlns:p="http://schemas.openxmlformats.org/presentationml/2006/main">
  <p:tag name="KSO_WM_DIAGRAM_VIRTUALLY_FRAME" val="{&quot;height&quot;:210.04897637795278,&quot;left&quot;:127.41527559055119,&quot;top&quot;:220.6142519685039,&quot;width&quot;:705.1695275590552}"/>
</p:tagLst>
</file>

<file path=ppt/tags/tag30.xml><?xml version="1.0" encoding="utf-8"?>
<p:tagLst xmlns:p="http://schemas.openxmlformats.org/presentationml/2006/main">
  <p:tag name="KSO_WM_DIAGRAM_VIRTUALLY_FRAME" val="{&quot;height&quot;:344.40181102362203,&quot;left&quot;:43.97929133858268,&quot;top&quot;:148.00007874015745,&quot;width&quot;:872.0414960629921}"/>
</p:tagLst>
</file>

<file path=ppt/tags/tag31.xml><?xml version="1.0" encoding="utf-8"?>
<p:tagLst xmlns:p="http://schemas.openxmlformats.org/presentationml/2006/main">
  <p:tag name="KSO_WM_DIAGRAM_VIRTUALLY_FRAME" val="{&quot;height&quot;:344.40181102362203,&quot;left&quot;:43.97929133858268,&quot;top&quot;:148.00007874015745,&quot;width&quot;:872.0414960629921}"/>
</p:tagLst>
</file>

<file path=ppt/tags/tag32.xml><?xml version="1.0" encoding="utf-8"?>
<p:tagLst xmlns:p="http://schemas.openxmlformats.org/presentationml/2006/main">
  <p:tag name="KSO_WM_DIAGRAM_VIRTUALLY_FRAME" val="{&quot;height&quot;:291.7083464566929,&quot;left&quot;:70.48141732283463,&quot;top&quot;:169.64984251968502,&quot;width&quot;:825.5840944881891}"/>
</p:tagLst>
</file>

<file path=ppt/tags/tag33.xml><?xml version="1.0" encoding="utf-8"?>
<p:tagLst xmlns:p="http://schemas.openxmlformats.org/presentationml/2006/main">
  <p:tag name="KSO_WM_DIAGRAM_VIRTUALLY_FRAME" val="{&quot;height&quot;:291.7083464566929,&quot;left&quot;:70.48141732283463,&quot;top&quot;:169.64984251968502,&quot;width&quot;:825.5840944881891}"/>
</p:tagLst>
</file>

<file path=ppt/tags/tag34.xml><?xml version="1.0" encoding="utf-8"?>
<p:tagLst xmlns:p="http://schemas.openxmlformats.org/presentationml/2006/main">
  <p:tag name="KSO_WM_DIAGRAM_VIRTUALLY_FRAME" val="{&quot;height&quot;:291.7083464566929,&quot;left&quot;:70.48141732283463,&quot;top&quot;:169.64984251968502,&quot;width&quot;:825.5840944881891}"/>
</p:tagLst>
</file>

<file path=ppt/tags/tag35.xml><?xml version="1.0" encoding="utf-8"?>
<p:tagLst xmlns:p="http://schemas.openxmlformats.org/presentationml/2006/main">
  <p:tag name="KSO_WM_DIAGRAM_VIRTUALLY_FRAME" val="{&quot;height&quot;:291.7083464566929,&quot;left&quot;:70.48141732283463,&quot;top&quot;:169.64984251968502,&quot;width&quot;:825.5840944881891}"/>
</p:tagLst>
</file>

<file path=ppt/tags/tag36.xml><?xml version="1.0" encoding="utf-8"?>
<p:tagLst xmlns:p="http://schemas.openxmlformats.org/presentationml/2006/main">
  <p:tag name="KSO_WM_DIAGRAM_VIRTUALLY_FRAME" val="{&quot;height&quot;:291.7083464566929,&quot;left&quot;:70.48141732283463,&quot;top&quot;:169.64984251968502,&quot;width&quot;:825.5840944881891}"/>
</p:tagLst>
</file>

<file path=ppt/tags/tag37.xml><?xml version="1.0" encoding="utf-8"?>
<p:tagLst xmlns:p="http://schemas.openxmlformats.org/presentationml/2006/main">
  <p:tag name="KSO_WM_DIAGRAM_VIRTUALLY_FRAME" val="{&quot;height&quot;:291.7083464566929,&quot;left&quot;:70.48141732283463,&quot;top&quot;:169.64984251968502,&quot;width&quot;:825.5840944881891}"/>
</p:tagLst>
</file>

<file path=ppt/tags/tag38.xml><?xml version="1.0" encoding="utf-8"?>
<p:tagLst xmlns:p="http://schemas.openxmlformats.org/presentationml/2006/main">
  <p:tag name="KSO_WM_DIAGRAM_VIRTUALLY_FRAME" val="{&quot;height&quot;:291.7083464566929,&quot;left&quot;:70.48141732283463,&quot;top&quot;:169.64984251968502,&quot;width&quot;:825.5840944881891}"/>
</p:tagLst>
</file>

<file path=ppt/tags/tag39.xml><?xml version="1.0" encoding="utf-8"?>
<p:tagLst xmlns:p="http://schemas.openxmlformats.org/presentationml/2006/main">
  <p:tag name="KSO_WM_DIAGRAM_VIRTUALLY_FRAME" val="{&quot;height&quot;:291.7083464566929,&quot;left&quot;:70.48141732283463,&quot;top&quot;:169.64984251968502,&quot;width&quot;:825.5840944881891}"/>
</p:tagLst>
</file>

<file path=ppt/tags/tag4.xml><?xml version="1.0" encoding="utf-8"?>
<p:tagLst xmlns:p="http://schemas.openxmlformats.org/presentationml/2006/main">
  <p:tag name="KSO_WM_DIAGRAM_VIRTUALLY_FRAME" val="{&quot;height&quot;:210.04897637795278,&quot;left&quot;:127.41527559055119,&quot;top&quot;:220.6142519685039,&quot;width&quot;:705.1695275590552}"/>
</p:tagLst>
</file>

<file path=ppt/tags/tag40.xml><?xml version="1.0" encoding="utf-8"?>
<p:tagLst xmlns:p="http://schemas.openxmlformats.org/presentationml/2006/main">
  <p:tag name="KSO_WM_DIAGRAM_VIRTUALLY_FRAME" val="{&quot;height&quot;:291.7083464566929,&quot;left&quot;:70.48141732283463,&quot;top&quot;:169.64984251968502,&quot;width&quot;:825.5840944881891}"/>
</p:tagLst>
</file>

<file path=ppt/tags/tag41.xml><?xml version="1.0" encoding="utf-8"?>
<p:tagLst xmlns:p="http://schemas.openxmlformats.org/presentationml/2006/main">
  <p:tag name="KSO_WM_DIAGRAM_VIRTUALLY_FRAME" val="{&quot;height&quot;:291.7083464566929,&quot;left&quot;:70.48141732283463,&quot;top&quot;:169.64984251968502,&quot;width&quot;:825.5840944881891}"/>
</p:tagLst>
</file>

<file path=ppt/tags/tag42.xml><?xml version="1.0" encoding="utf-8"?>
<p:tagLst xmlns:p="http://schemas.openxmlformats.org/presentationml/2006/main">
  <p:tag name="KSO_WM_DIAGRAM_VIRTUALLY_FRAME" val="{&quot;height&quot;:291.7083464566929,&quot;left&quot;:70.48141732283463,&quot;top&quot;:169.64984251968502,&quot;width&quot;:825.5840944881891}"/>
</p:tagLst>
</file>

<file path=ppt/tags/tag43.xml><?xml version="1.0" encoding="utf-8"?>
<p:tagLst xmlns:p="http://schemas.openxmlformats.org/presentationml/2006/main">
  <p:tag name="KSO_WM_DIAGRAM_VIRTUALLY_FRAME" val="{&quot;height&quot;:291.7083464566929,&quot;left&quot;:70.48141732283463,&quot;top&quot;:169.64984251968502,&quot;width&quot;:825.5840944881891}"/>
</p:tagLst>
</file>

<file path=ppt/tags/tag44.xml><?xml version="1.0" encoding="utf-8"?>
<p:tagLst xmlns:p="http://schemas.openxmlformats.org/presentationml/2006/main">
  <p:tag name="KSO_WM_DIAGRAM_VIRTUALLY_FRAME" val="{&quot;height&quot;:291.7083464566929,&quot;left&quot;:70.48141732283463,&quot;top&quot;:169.64984251968502,&quot;width&quot;:825.5840944881891}"/>
</p:tagLst>
</file>

<file path=ppt/tags/tag45.xml><?xml version="1.0" encoding="utf-8"?>
<p:tagLst xmlns:p="http://schemas.openxmlformats.org/presentationml/2006/main">
  <p:tag name="KSO_WM_DIAGRAM_VIRTUALLY_FRAME" val="{&quot;height&quot;:291.7083464566929,&quot;left&quot;:70.48141732283463,&quot;top&quot;:169.64984251968502,&quot;width&quot;:825.5840944881891}"/>
</p:tagLst>
</file>

<file path=ppt/tags/tag46.xml><?xml version="1.0" encoding="utf-8"?>
<p:tagLst xmlns:p="http://schemas.openxmlformats.org/presentationml/2006/main">
  <p:tag name="KSO_WM_DIAGRAM_VIRTUALLY_FRAME" val="{&quot;height&quot;:291.7083464566929,&quot;left&quot;:70.48141732283463,&quot;top&quot;:169.64984251968502,&quot;width&quot;:825.5840944881891}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488_9*a*1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感谢观看"/>
</p:tagLst>
</file>

<file path=ppt/tags/tag48.xml><?xml version="1.0" encoding="utf-8"?>
<p:tagLst xmlns:p="http://schemas.openxmlformats.org/presentationml/2006/main">
  <p:tag name="commondata" val="eyJjb3VudCI6MzYsImhkaWQiOiIxZDY2ZTQ0Y2NkMzZiNGNlNDk2MGE4MDkzNGM3YThhMyIsInVzZXJDb3VudCI6MzZ9"/>
</p:tagLst>
</file>

<file path=ppt/tags/tag5.xml><?xml version="1.0" encoding="utf-8"?>
<p:tagLst xmlns:p="http://schemas.openxmlformats.org/presentationml/2006/main">
  <p:tag name="KSO_WM_DIAGRAM_VIRTUALLY_FRAME" val="{&quot;height&quot;:210.04897637795278,&quot;left&quot;:127.41527559055119,&quot;top&quot;:220.6142519685039,&quot;width&quot;:705.1695275590552}"/>
</p:tagLst>
</file>

<file path=ppt/tags/tag6.xml><?xml version="1.0" encoding="utf-8"?>
<p:tagLst xmlns:p="http://schemas.openxmlformats.org/presentationml/2006/main">
  <p:tag name="KSO_WM_DIAGRAM_VIRTUALLY_FRAME" val="{&quot;height&quot;:210.04897637795278,&quot;left&quot;:127.41527559055119,&quot;top&quot;:220.6142519685039,&quot;width&quot;:705.1695275590552}"/>
</p:tagLst>
</file>

<file path=ppt/tags/tag7.xml><?xml version="1.0" encoding="utf-8"?>
<p:tagLst xmlns:p="http://schemas.openxmlformats.org/presentationml/2006/main">
  <p:tag name="KSO_WM_DIAGRAM_VIRTUALLY_FRAME" val="{&quot;height&quot;:210.04897637795278,&quot;left&quot;:127.41527559055119,&quot;top&quot;:220.6142519685039,&quot;width&quot;:705.1695275590552}"/>
</p:tagLst>
</file>

<file path=ppt/tags/tag8.xml><?xml version="1.0" encoding="utf-8"?>
<p:tagLst xmlns:p="http://schemas.openxmlformats.org/presentationml/2006/main">
  <p:tag name="KSO_WM_DIAGRAM_VIRTUALLY_FRAME" val="{&quot;height&quot;:210.04897637795278,&quot;left&quot;:127.41527559055119,&quot;top&quot;:220.6142519685039,&quot;width&quot;:705.1695275590552}"/>
</p:tagLst>
</file>

<file path=ppt/tags/tag9.xml><?xml version="1.0" encoding="utf-8"?>
<p:tagLst xmlns:p="http://schemas.openxmlformats.org/presentationml/2006/main">
  <p:tag name="KSO_WM_DIAGRAM_VIRTUALLY_FRAME" val="{&quot;height&quot;:210.04897637795278,&quot;left&quot;:127.41527559055119,&quot;top&quot;:220.6142519685039,&quot;width&quot;:705.1695275590552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40wyzt3q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885</Words>
  <Application>WPS 演示</Application>
  <PresentationFormat>宽屏</PresentationFormat>
  <Paragraphs>136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Wingdings</vt:lpstr>
      <vt:lpstr>Calibri Light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Jason.lee</cp:lastModifiedBy>
  <cp:revision>94</cp:revision>
  <dcterms:created xsi:type="dcterms:W3CDTF">2020-07-14T11:40:00Z</dcterms:created>
  <dcterms:modified xsi:type="dcterms:W3CDTF">2024-04-10T09:42:41Z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KSOTemplateUUID">
    <vt:lpwstr>v1.0_mb_43GkogOroOC4jtBOWh3y+w==</vt:lpwstr>
  </property>
  <property fmtid="{D5CDD505-2E9C-101B-9397-08002B2CF9AE}" pid="4" name="ICV">
    <vt:lpwstr>55676569C87843E8AF217D1FFCB6DE74_11</vt:lpwstr>
  </property>
</Properties>
</file>